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8" r:id="rId2"/>
    <p:sldId id="330" r:id="rId3"/>
    <p:sldId id="363" r:id="rId4"/>
    <p:sldId id="374" r:id="rId5"/>
    <p:sldId id="373" r:id="rId6"/>
    <p:sldId id="315" r:id="rId7"/>
    <p:sldId id="333" r:id="rId8"/>
    <p:sldId id="355" r:id="rId9"/>
    <p:sldId id="341" r:id="rId10"/>
    <p:sldId id="342" r:id="rId11"/>
    <p:sldId id="371" r:id="rId12"/>
    <p:sldId id="372" r:id="rId13"/>
    <p:sldId id="370" r:id="rId14"/>
    <p:sldId id="367" r:id="rId15"/>
    <p:sldId id="369" r:id="rId16"/>
    <p:sldId id="368" r:id="rId17"/>
    <p:sldId id="348" r:id="rId18"/>
    <p:sldId id="313" r:id="rId19"/>
    <p:sldId id="357" r:id="rId2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9933"/>
    <a:srgbClr val="FF9966"/>
    <a:srgbClr val="D25682"/>
    <a:srgbClr val="66FFFF"/>
    <a:srgbClr val="FFFF99"/>
    <a:srgbClr val="FFFF66"/>
    <a:srgbClr val="3333FF"/>
    <a:srgbClr val="FF50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42" autoAdjust="0"/>
    <p:restoredTop sz="94655" autoAdjust="0"/>
  </p:normalViewPr>
  <p:slideViewPr>
    <p:cSldViewPr>
      <p:cViewPr varScale="1">
        <p:scale>
          <a:sx n="72" d="100"/>
          <a:sy n="72" d="100"/>
        </p:scale>
        <p:origin x="-11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93F0C5-2E78-4C56-A8A2-DF6B755FA7ED}" type="doc">
      <dgm:prSet loTypeId="urn:microsoft.com/office/officeart/2005/8/layout/funnel1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03B9D907-55B7-47DB-9990-AB197FFFF780}">
      <dgm:prSet phldrT="[文本]"/>
      <dgm:spPr/>
      <dgm:t>
        <a:bodyPr/>
        <a:lstStyle/>
        <a:p>
          <a:r>
            <a:rPr lang="en-US" altLang="zh-CN" b="1" dirty="0" smtClean="0"/>
            <a:t>Geant4, </a:t>
          </a:r>
          <a:r>
            <a:rPr lang="en-US" altLang="zh-CN" b="1" dirty="0" err="1" smtClean="0"/>
            <a:t>Mokka</a:t>
          </a:r>
          <a:endParaRPr lang="zh-CN" altLang="en-US" b="1" dirty="0"/>
        </a:p>
      </dgm:t>
    </dgm:pt>
    <dgm:pt modelId="{2A2C1CBA-3CD5-41FC-908F-55433CB147FB}" type="parTrans" cxnId="{EFD6B700-537B-4685-BD64-063619420BED}">
      <dgm:prSet/>
      <dgm:spPr/>
      <dgm:t>
        <a:bodyPr/>
        <a:lstStyle/>
        <a:p>
          <a:endParaRPr lang="zh-CN" altLang="en-US"/>
        </a:p>
      </dgm:t>
    </dgm:pt>
    <dgm:pt modelId="{FCC05141-E9ED-49F4-AAD6-0A1CCFDDD5D1}" type="sibTrans" cxnId="{EFD6B700-537B-4685-BD64-063619420BED}">
      <dgm:prSet/>
      <dgm:spPr/>
      <dgm:t>
        <a:bodyPr/>
        <a:lstStyle/>
        <a:p>
          <a:endParaRPr lang="zh-CN" altLang="en-US"/>
        </a:p>
      </dgm:t>
    </dgm:pt>
    <dgm:pt modelId="{9B1630D3-8190-40D5-BE64-8F55416374A5}">
      <dgm:prSet phldrT="[文本]"/>
      <dgm:spPr/>
      <dgm:t>
        <a:bodyPr/>
        <a:lstStyle/>
        <a:p>
          <a:r>
            <a:rPr lang="en-US" altLang="zh-CN" b="1" dirty="0" err="1" smtClean="0"/>
            <a:t>Whizard</a:t>
          </a:r>
          <a:r>
            <a:rPr lang="en-US" altLang="zh-CN" b="1" dirty="0" smtClean="0"/>
            <a:t>, </a:t>
          </a:r>
          <a:r>
            <a:rPr lang="en-US" altLang="zh-CN" b="1" dirty="0" err="1" smtClean="0"/>
            <a:t>Pythia</a:t>
          </a:r>
          <a:endParaRPr lang="zh-CN" altLang="en-US" b="1" dirty="0"/>
        </a:p>
      </dgm:t>
    </dgm:pt>
    <dgm:pt modelId="{E00650CB-8E25-40F9-8522-04DCB65B45C7}" type="parTrans" cxnId="{E63DC5AA-158B-4A02-A303-090AB3711A84}">
      <dgm:prSet/>
      <dgm:spPr/>
      <dgm:t>
        <a:bodyPr/>
        <a:lstStyle/>
        <a:p>
          <a:endParaRPr lang="zh-CN" altLang="en-US"/>
        </a:p>
      </dgm:t>
    </dgm:pt>
    <dgm:pt modelId="{8B0456B1-EE07-4C87-B8EA-6A64A66D40CF}" type="sibTrans" cxnId="{E63DC5AA-158B-4A02-A303-090AB3711A84}">
      <dgm:prSet/>
      <dgm:spPr/>
      <dgm:t>
        <a:bodyPr/>
        <a:lstStyle/>
        <a:p>
          <a:endParaRPr lang="zh-CN" altLang="en-US"/>
        </a:p>
      </dgm:t>
    </dgm:pt>
    <dgm:pt modelId="{D4F3A716-A50A-4D63-952E-69125A0C6B7E}">
      <dgm:prSet phldrT="[文本]"/>
      <dgm:spPr/>
      <dgm:t>
        <a:bodyPr/>
        <a:lstStyle/>
        <a:p>
          <a:r>
            <a:rPr lang="en-US" altLang="zh-CN" b="1" dirty="0" smtClean="0"/>
            <a:t>Marlin</a:t>
          </a:r>
          <a:endParaRPr lang="zh-CN" altLang="en-US" b="1" dirty="0"/>
        </a:p>
      </dgm:t>
    </dgm:pt>
    <dgm:pt modelId="{6583BAF8-781B-45F3-B55E-FA5273268F74}" type="parTrans" cxnId="{8047A01E-9E77-4280-9DFA-CB5B3AC006F6}">
      <dgm:prSet/>
      <dgm:spPr/>
      <dgm:t>
        <a:bodyPr/>
        <a:lstStyle/>
        <a:p>
          <a:endParaRPr lang="zh-CN" altLang="en-US"/>
        </a:p>
      </dgm:t>
    </dgm:pt>
    <dgm:pt modelId="{0D3E3B73-454B-4A5F-A950-93A19F2AAF28}" type="sibTrans" cxnId="{8047A01E-9E77-4280-9DFA-CB5B3AC006F6}">
      <dgm:prSet/>
      <dgm:spPr/>
      <dgm:t>
        <a:bodyPr/>
        <a:lstStyle/>
        <a:p>
          <a:endParaRPr lang="zh-CN" altLang="en-US"/>
        </a:p>
      </dgm:t>
    </dgm:pt>
    <dgm:pt modelId="{ABAE9F58-42D5-4BEC-B860-5DE6ED4BD1FB}">
      <dgm:prSet phldrT="[文本]"/>
      <dgm:spPr/>
      <dgm:t>
        <a:bodyPr/>
        <a:lstStyle/>
        <a:p>
          <a:r>
            <a:rPr lang="en-US" altLang="zh-CN" b="1" dirty="0" smtClean="0"/>
            <a:t>Root</a:t>
          </a:r>
          <a:endParaRPr lang="zh-CN" altLang="en-US" b="1" dirty="0"/>
        </a:p>
      </dgm:t>
    </dgm:pt>
    <dgm:pt modelId="{DDB3D6FC-90B7-4732-A7D2-95A33C25E39E}" type="parTrans" cxnId="{F869848E-D482-446A-876A-BC7F073EE74E}">
      <dgm:prSet/>
      <dgm:spPr/>
      <dgm:t>
        <a:bodyPr/>
        <a:lstStyle/>
        <a:p>
          <a:endParaRPr lang="zh-CN" altLang="en-US"/>
        </a:p>
      </dgm:t>
    </dgm:pt>
    <dgm:pt modelId="{1C222B80-8E8B-4D98-96A0-4AF85B1C0858}" type="sibTrans" cxnId="{F869848E-D482-446A-876A-BC7F073EE74E}">
      <dgm:prSet/>
      <dgm:spPr/>
      <dgm:t>
        <a:bodyPr/>
        <a:lstStyle/>
        <a:p>
          <a:endParaRPr lang="zh-CN" altLang="en-US"/>
        </a:p>
      </dgm:t>
    </dgm:pt>
    <dgm:pt modelId="{83767CC7-855C-4E50-B929-BC349151FA7E}" type="pres">
      <dgm:prSet presAssocID="{4793F0C5-2E78-4C56-A8A2-DF6B755FA7ED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0CC103C-D611-4C9C-B189-C992C8BE5C0B}" type="pres">
      <dgm:prSet presAssocID="{4793F0C5-2E78-4C56-A8A2-DF6B755FA7ED}" presName="ellipse" presStyleLbl="trBgShp" presStyleIdx="0" presStyleCnt="1"/>
      <dgm:spPr/>
    </dgm:pt>
    <dgm:pt modelId="{5384066C-BC65-4924-BC21-26C61B3E035C}" type="pres">
      <dgm:prSet presAssocID="{4793F0C5-2E78-4C56-A8A2-DF6B755FA7ED}" presName="arrow1" presStyleLbl="fgShp" presStyleIdx="0" presStyleCnt="1"/>
      <dgm:spPr/>
    </dgm:pt>
    <dgm:pt modelId="{6313F338-4BB5-4C9E-871F-59C4717BB28F}" type="pres">
      <dgm:prSet presAssocID="{4793F0C5-2E78-4C56-A8A2-DF6B755FA7ED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3EC1F23-B53C-4CE0-9770-F11CB55C1BEF}" type="pres">
      <dgm:prSet presAssocID="{9B1630D3-8190-40D5-BE64-8F55416374A5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D2EBCA2-414B-4332-8D49-38AA1CFC2240}" type="pres">
      <dgm:prSet presAssocID="{D4F3A716-A50A-4D63-952E-69125A0C6B7E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647319C-8B97-4407-A11E-DC34804FE55F}" type="pres">
      <dgm:prSet presAssocID="{ABAE9F58-42D5-4BEC-B860-5DE6ED4BD1FB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4312EBD-4F3E-4DEF-9F99-23154EA96752}" type="pres">
      <dgm:prSet presAssocID="{4793F0C5-2E78-4C56-A8A2-DF6B755FA7ED}" presName="funnel" presStyleLbl="trAlignAcc1" presStyleIdx="0" presStyleCnt="1"/>
      <dgm:spPr/>
    </dgm:pt>
  </dgm:ptLst>
  <dgm:cxnLst>
    <dgm:cxn modelId="{4FF086E6-EC77-4184-A72B-35F37CDDBD88}" type="presOf" srcId="{03B9D907-55B7-47DB-9990-AB197FFFF780}" destId="{A647319C-8B97-4407-A11E-DC34804FE55F}" srcOrd="0" destOrd="0" presId="urn:microsoft.com/office/officeart/2005/8/layout/funnel1"/>
    <dgm:cxn modelId="{118FA04D-0683-401E-A564-99F859136EE5}" type="presOf" srcId="{ABAE9F58-42D5-4BEC-B860-5DE6ED4BD1FB}" destId="{6313F338-4BB5-4C9E-871F-59C4717BB28F}" srcOrd="0" destOrd="0" presId="urn:microsoft.com/office/officeart/2005/8/layout/funnel1"/>
    <dgm:cxn modelId="{EFD6B700-537B-4685-BD64-063619420BED}" srcId="{4793F0C5-2E78-4C56-A8A2-DF6B755FA7ED}" destId="{03B9D907-55B7-47DB-9990-AB197FFFF780}" srcOrd="0" destOrd="0" parTransId="{2A2C1CBA-3CD5-41FC-908F-55433CB147FB}" sibTransId="{FCC05141-E9ED-49F4-AAD6-0A1CCFDDD5D1}"/>
    <dgm:cxn modelId="{8047A01E-9E77-4280-9DFA-CB5B3AC006F6}" srcId="{4793F0C5-2E78-4C56-A8A2-DF6B755FA7ED}" destId="{D4F3A716-A50A-4D63-952E-69125A0C6B7E}" srcOrd="2" destOrd="0" parTransId="{6583BAF8-781B-45F3-B55E-FA5273268F74}" sibTransId="{0D3E3B73-454B-4A5F-A950-93A19F2AAF28}"/>
    <dgm:cxn modelId="{6298093B-F889-409B-A6FB-6AC7D4D6EF63}" type="presOf" srcId="{4793F0C5-2E78-4C56-A8A2-DF6B755FA7ED}" destId="{83767CC7-855C-4E50-B929-BC349151FA7E}" srcOrd="0" destOrd="0" presId="urn:microsoft.com/office/officeart/2005/8/layout/funnel1"/>
    <dgm:cxn modelId="{89A0D51C-90E0-4046-9051-94F11642DBFF}" type="presOf" srcId="{9B1630D3-8190-40D5-BE64-8F55416374A5}" destId="{9D2EBCA2-414B-4332-8D49-38AA1CFC2240}" srcOrd="0" destOrd="0" presId="urn:microsoft.com/office/officeart/2005/8/layout/funnel1"/>
    <dgm:cxn modelId="{F869848E-D482-446A-876A-BC7F073EE74E}" srcId="{4793F0C5-2E78-4C56-A8A2-DF6B755FA7ED}" destId="{ABAE9F58-42D5-4BEC-B860-5DE6ED4BD1FB}" srcOrd="3" destOrd="0" parTransId="{DDB3D6FC-90B7-4732-A7D2-95A33C25E39E}" sibTransId="{1C222B80-8E8B-4D98-96A0-4AF85B1C0858}"/>
    <dgm:cxn modelId="{39C25DF6-32E0-47A5-81AB-6E5DE516513E}" type="presOf" srcId="{D4F3A716-A50A-4D63-952E-69125A0C6B7E}" destId="{B3EC1F23-B53C-4CE0-9770-F11CB55C1BEF}" srcOrd="0" destOrd="0" presId="urn:microsoft.com/office/officeart/2005/8/layout/funnel1"/>
    <dgm:cxn modelId="{E63DC5AA-158B-4A02-A303-090AB3711A84}" srcId="{4793F0C5-2E78-4C56-A8A2-DF6B755FA7ED}" destId="{9B1630D3-8190-40D5-BE64-8F55416374A5}" srcOrd="1" destOrd="0" parTransId="{E00650CB-8E25-40F9-8522-04DCB65B45C7}" sibTransId="{8B0456B1-EE07-4C87-B8EA-6A64A66D40CF}"/>
    <dgm:cxn modelId="{6DF591C2-6487-42D9-BD0F-80547D218C78}" type="presParOf" srcId="{83767CC7-855C-4E50-B929-BC349151FA7E}" destId="{00CC103C-D611-4C9C-B189-C992C8BE5C0B}" srcOrd="0" destOrd="0" presId="urn:microsoft.com/office/officeart/2005/8/layout/funnel1"/>
    <dgm:cxn modelId="{B26856E8-06E5-40C7-9686-6BD2059E751C}" type="presParOf" srcId="{83767CC7-855C-4E50-B929-BC349151FA7E}" destId="{5384066C-BC65-4924-BC21-26C61B3E035C}" srcOrd="1" destOrd="0" presId="urn:microsoft.com/office/officeart/2005/8/layout/funnel1"/>
    <dgm:cxn modelId="{406114DE-6F14-4434-9ADF-E53BA76455A5}" type="presParOf" srcId="{83767CC7-855C-4E50-B929-BC349151FA7E}" destId="{6313F338-4BB5-4C9E-871F-59C4717BB28F}" srcOrd="2" destOrd="0" presId="urn:microsoft.com/office/officeart/2005/8/layout/funnel1"/>
    <dgm:cxn modelId="{B97E90B6-76DC-4322-843D-3DE86D9948CF}" type="presParOf" srcId="{83767CC7-855C-4E50-B929-BC349151FA7E}" destId="{B3EC1F23-B53C-4CE0-9770-F11CB55C1BEF}" srcOrd="3" destOrd="0" presId="urn:microsoft.com/office/officeart/2005/8/layout/funnel1"/>
    <dgm:cxn modelId="{A9987CED-3E6D-4EFD-80A8-3BAD8E9992EE}" type="presParOf" srcId="{83767CC7-855C-4E50-B929-BC349151FA7E}" destId="{9D2EBCA2-414B-4332-8D49-38AA1CFC2240}" srcOrd="4" destOrd="0" presId="urn:microsoft.com/office/officeart/2005/8/layout/funnel1"/>
    <dgm:cxn modelId="{F7242190-37A7-45C7-993E-EB47DC5E234F}" type="presParOf" srcId="{83767CC7-855C-4E50-B929-BC349151FA7E}" destId="{A647319C-8B97-4407-A11E-DC34804FE55F}" srcOrd="5" destOrd="0" presId="urn:microsoft.com/office/officeart/2005/8/layout/funnel1"/>
    <dgm:cxn modelId="{BF0AD7ED-F995-4DAB-BF1B-56EF8190DAB4}" type="presParOf" srcId="{83767CC7-855C-4E50-B929-BC349151FA7E}" destId="{14312EBD-4F3E-4DEF-9F99-23154EA96752}" srcOrd="6" destOrd="0" presId="urn:microsoft.com/office/officeart/2005/8/layout/funnel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788819-F154-4EB8-BE05-5CD5F9058F04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E3BF4C6B-A5E6-487D-95B2-B7FE8804A516}">
      <dgm:prSet phldrT="[文本]" custT="1"/>
      <dgm:spPr/>
      <dgm:t>
        <a:bodyPr/>
        <a:lstStyle/>
        <a:p>
          <a:endParaRPr lang="zh-CN" altLang="en-US" sz="5400" dirty="0"/>
        </a:p>
      </dgm:t>
    </dgm:pt>
    <dgm:pt modelId="{D3F8C2A4-9B66-4899-8030-CC116E7FC1CE}" type="parTrans" cxnId="{931C91B3-7CB0-4FB0-9353-D4E7222AC60F}">
      <dgm:prSet/>
      <dgm:spPr/>
      <dgm:t>
        <a:bodyPr/>
        <a:lstStyle/>
        <a:p>
          <a:endParaRPr lang="zh-CN" altLang="en-US"/>
        </a:p>
      </dgm:t>
    </dgm:pt>
    <dgm:pt modelId="{08C3D0E3-03FC-4958-84F6-4F3D3F975918}" type="sibTrans" cxnId="{931C91B3-7CB0-4FB0-9353-D4E7222AC60F}">
      <dgm:prSet/>
      <dgm:spPr/>
      <dgm:t>
        <a:bodyPr/>
        <a:lstStyle/>
        <a:p>
          <a:endParaRPr lang="zh-CN" altLang="en-US"/>
        </a:p>
      </dgm:t>
    </dgm:pt>
    <dgm:pt modelId="{8E4DD568-DEEB-45AB-AF84-F27ABF73A966}">
      <dgm:prSet phldrT="[文本]"/>
      <dgm:spPr/>
      <dgm:t>
        <a:bodyPr/>
        <a:lstStyle/>
        <a:p>
          <a:endParaRPr lang="zh-CN" altLang="en-US" dirty="0"/>
        </a:p>
      </dgm:t>
    </dgm:pt>
    <dgm:pt modelId="{D82C725E-4751-47DD-8730-D8DC7EEAF465}" type="parTrans" cxnId="{EAC316BB-E095-4C12-94A9-843C507A644E}">
      <dgm:prSet/>
      <dgm:spPr/>
      <dgm:t>
        <a:bodyPr/>
        <a:lstStyle/>
        <a:p>
          <a:endParaRPr lang="zh-CN" altLang="en-US"/>
        </a:p>
      </dgm:t>
    </dgm:pt>
    <dgm:pt modelId="{C87CCB7F-E418-4662-BC06-D8204C7C5800}" type="sibTrans" cxnId="{EAC316BB-E095-4C12-94A9-843C507A644E}">
      <dgm:prSet/>
      <dgm:spPr/>
      <dgm:t>
        <a:bodyPr/>
        <a:lstStyle/>
        <a:p>
          <a:endParaRPr lang="zh-CN" altLang="en-US"/>
        </a:p>
      </dgm:t>
    </dgm:pt>
    <dgm:pt modelId="{1C7AB749-E7C5-450C-83B3-93CE20DA8DFB}" type="pres">
      <dgm:prSet presAssocID="{17788819-F154-4EB8-BE05-5CD5F9058F04}" presName="compositeShape" presStyleCnt="0">
        <dgm:presLayoutVars>
          <dgm:chMax val="7"/>
          <dgm:dir/>
          <dgm:resizeHandles val="exact"/>
        </dgm:presLayoutVars>
      </dgm:prSet>
      <dgm:spPr/>
    </dgm:pt>
    <dgm:pt modelId="{AFAC7C99-A0B4-4CBA-98FC-196C46E5EE2B}" type="pres">
      <dgm:prSet presAssocID="{E3BF4C6B-A5E6-487D-95B2-B7FE8804A516}" presName="circ1" presStyleLbl="vennNode1" presStyleIdx="0" presStyleCnt="2" custScaleX="112624" custScaleY="30840" custLinFactNeighborX="42171" custLinFactNeighborY="-41910"/>
      <dgm:spPr/>
      <dgm:t>
        <a:bodyPr/>
        <a:lstStyle/>
        <a:p>
          <a:endParaRPr lang="zh-CN" altLang="en-US"/>
        </a:p>
      </dgm:t>
    </dgm:pt>
    <dgm:pt modelId="{A9264CEE-D226-4ECC-B115-FD9D56D4EE25}" type="pres">
      <dgm:prSet presAssocID="{E3BF4C6B-A5E6-487D-95B2-B7FE8804A51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73F0039-FF94-4B35-B2CF-46E6280C321F}" type="pres">
      <dgm:prSet presAssocID="{8E4DD568-DEEB-45AB-AF84-F27ABF73A966}" presName="circ2" presStyleLbl="vennNode1" presStyleIdx="1" presStyleCnt="2" custScaleX="126676" custScaleY="89080" custLinFactNeighborX="-26515" custLinFactNeighborY="20070"/>
      <dgm:spPr/>
      <dgm:t>
        <a:bodyPr/>
        <a:lstStyle/>
        <a:p>
          <a:endParaRPr lang="zh-CN" altLang="en-US"/>
        </a:p>
      </dgm:t>
    </dgm:pt>
    <dgm:pt modelId="{399C8605-BB8A-4C77-B2FA-92D6DA916A51}" type="pres">
      <dgm:prSet presAssocID="{8E4DD568-DEEB-45AB-AF84-F27ABF73A96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AC316BB-E095-4C12-94A9-843C507A644E}" srcId="{17788819-F154-4EB8-BE05-5CD5F9058F04}" destId="{8E4DD568-DEEB-45AB-AF84-F27ABF73A966}" srcOrd="1" destOrd="0" parTransId="{D82C725E-4751-47DD-8730-D8DC7EEAF465}" sibTransId="{C87CCB7F-E418-4662-BC06-D8204C7C5800}"/>
    <dgm:cxn modelId="{BD51847A-FF55-44F5-98EE-15FB672773A5}" type="presOf" srcId="{8E4DD568-DEEB-45AB-AF84-F27ABF73A966}" destId="{273F0039-FF94-4B35-B2CF-46E6280C321F}" srcOrd="0" destOrd="0" presId="urn:microsoft.com/office/officeart/2005/8/layout/venn1"/>
    <dgm:cxn modelId="{FEECD7F4-607B-4DFC-A28C-D10BACAD6940}" type="presOf" srcId="{E3BF4C6B-A5E6-487D-95B2-B7FE8804A516}" destId="{AFAC7C99-A0B4-4CBA-98FC-196C46E5EE2B}" srcOrd="0" destOrd="0" presId="urn:microsoft.com/office/officeart/2005/8/layout/venn1"/>
    <dgm:cxn modelId="{89F4B2DE-6693-411D-A664-A384BE2B8EC6}" type="presOf" srcId="{17788819-F154-4EB8-BE05-5CD5F9058F04}" destId="{1C7AB749-E7C5-450C-83B3-93CE20DA8DFB}" srcOrd="0" destOrd="0" presId="urn:microsoft.com/office/officeart/2005/8/layout/venn1"/>
    <dgm:cxn modelId="{7DD512B2-279B-4832-B79A-FF7DBDD5F9D2}" type="presOf" srcId="{E3BF4C6B-A5E6-487D-95B2-B7FE8804A516}" destId="{A9264CEE-D226-4ECC-B115-FD9D56D4EE25}" srcOrd="1" destOrd="0" presId="urn:microsoft.com/office/officeart/2005/8/layout/venn1"/>
    <dgm:cxn modelId="{931C91B3-7CB0-4FB0-9353-D4E7222AC60F}" srcId="{17788819-F154-4EB8-BE05-5CD5F9058F04}" destId="{E3BF4C6B-A5E6-487D-95B2-B7FE8804A516}" srcOrd="0" destOrd="0" parTransId="{D3F8C2A4-9B66-4899-8030-CC116E7FC1CE}" sibTransId="{08C3D0E3-03FC-4958-84F6-4F3D3F975918}"/>
    <dgm:cxn modelId="{EE72AD15-B55A-4124-AF46-AA43D4729B85}" type="presOf" srcId="{8E4DD568-DEEB-45AB-AF84-F27ABF73A966}" destId="{399C8605-BB8A-4C77-B2FA-92D6DA916A51}" srcOrd="1" destOrd="0" presId="urn:microsoft.com/office/officeart/2005/8/layout/venn1"/>
    <dgm:cxn modelId="{AFDBF087-00DB-45D1-AD01-96F858CC1CCB}" type="presParOf" srcId="{1C7AB749-E7C5-450C-83B3-93CE20DA8DFB}" destId="{AFAC7C99-A0B4-4CBA-98FC-196C46E5EE2B}" srcOrd="0" destOrd="0" presId="urn:microsoft.com/office/officeart/2005/8/layout/venn1"/>
    <dgm:cxn modelId="{7BE6A6AB-D069-40D4-A14E-6467319DB838}" type="presParOf" srcId="{1C7AB749-E7C5-450C-83B3-93CE20DA8DFB}" destId="{A9264CEE-D226-4ECC-B115-FD9D56D4EE25}" srcOrd="1" destOrd="0" presId="urn:microsoft.com/office/officeart/2005/8/layout/venn1"/>
    <dgm:cxn modelId="{11C7EFF8-4842-4D78-B216-9D4D4638AB7E}" type="presParOf" srcId="{1C7AB749-E7C5-450C-83B3-93CE20DA8DFB}" destId="{273F0039-FF94-4B35-B2CF-46E6280C321F}" srcOrd="2" destOrd="0" presId="urn:microsoft.com/office/officeart/2005/8/layout/venn1"/>
    <dgm:cxn modelId="{0C199077-E8C3-47D8-BFB2-E242F9DFC5B1}" type="presParOf" srcId="{1C7AB749-E7C5-450C-83B3-93CE20DA8DFB}" destId="{399C8605-BB8A-4C77-B2FA-92D6DA916A51}" srcOrd="3" destOrd="0" presId="urn:microsoft.com/office/officeart/2005/8/layout/venn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34DA97-56A6-40DE-A3F6-F16BD6EADF95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3B07CF42-4E36-49E9-84DB-C95828FCEEA1}">
      <dgm:prSet phldrT="[文本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endParaRPr lang="zh-CN" altLang="en-US" dirty="0"/>
        </a:p>
      </dgm:t>
    </dgm:pt>
    <dgm:pt modelId="{BEA5A154-23BA-4CEA-99B5-135D8B94630E}" type="parTrans" cxnId="{9C17C37B-F6A0-4642-AA35-4EB38CE8E210}">
      <dgm:prSet/>
      <dgm:spPr/>
      <dgm:t>
        <a:bodyPr/>
        <a:lstStyle/>
        <a:p>
          <a:endParaRPr lang="zh-CN" altLang="en-US"/>
        </a:p>
      </dgm:t>
    </dgm:pt>
    <dgm:pt modelId="{5E96F4AA-A4C5-4B62-93B2-D55884B92918}" type="sibTrans" cxnId="{9C17C37B-F6A0-4642-AA35-4EB38CE8E210}">
      <dgm:prSet/>
      <dgm:spPr/>
      <dgm:t>
        <a:bodyPr/>
        <a:lstStyle/>
        <a:p>
          <a:endParaRPr lang="zh-CN" altLang="en-US"/>
        </a:p>
      </dgm:t>
    </dgm:pt>
    <dgm:pt modelId="{3C85E570-4830-41A4-8382-9F4D3368F6FC}">
      <dgm:prSet phldrT="[文本]"/>
      <dgm:spPr>
        <a:solidFill>
          <a:schemeClr val="tx2">
            <a:lumMod val="40000"/>
            <a:lumOff val="60000"/>
            <a:alpha val="65000"/>
          </a:schemeClr>
        </a:solidFill>
      </dgm:spPr>
      <dgm:t>
        <a:bodyPr/>
        <a:lstStyle/>
        <a:p>
          <a:endParaRPr lang="zh-CN" altLang="en-US" dirty="0"/>
        </a:p>
      </dgm:t>
    </dgm:pt>
    <dgm:pt modelId="{3093CCDD-41BA-4D77-B084-35F2B6AD08E7}" type="parTrans" cxnId="{C79560B8-DA6B-4389-8709-DAA7549C2AA4}">
      <dgm:prSet/>
      <dgm:spPr/>
      <dgm:t>
        <a:bodyPr/>
        <a:lstStyle/>
        <a:p>
          <a:endParaRPr lang="zh-CN" altLang="en-US"/>
        </a:p>
      </dgm:t>
    </dgm:pt>
    <dgm:pt modelId="{842A4702-B084-470D-9FFC-81B532D4BAAB}" type="sibTrans" cxnId="{C79560B8-DA6B-4389-8709-DAA7549C2AA4}">
      <dgm:prSet/>
      <dgm:spPr/>
      <dgm:t>
        <a:bodyPr/>
        <a:lstStyle/>
        <a:p>
          <a:endParaRPr lang="zh-CN" altLang="en-US"/>
        </a:p>
      </dgm:t>
    </dgm:pt>
    <dgm:pt modelId="{31DFD51A-8FDA-4001-BB8D-6B57F7FB5E5C}">
      <dgm:prSet phldrT="[文本]"/>
      <dgm:spPr/>
      <dgm:t>
        <a:bodyPr/>
        <a:lstStyle/>
        <a:p>
          <a:endParaRPr lang="zh-CN" altLang="en-US" dirty="0"/>
        </a:p>
      </dgm:t>
    </dgm:pt>
    <dgm:pt modelId="{A3AB4A76-4156-4608-A8F8-3DCE18ACB6C2}" type="parTrans" cxnId="{9DACE998-0B6D-48E2-AA99-290EE10FE9A8}">
      <dgm:prSet/>
      <dgm:spPr/>
      <dgm:t>
        <a:bodyPr/>
        <a:lstStyle/>
        <a:p>
          <a:endParaRPr lang="zh-CN" altLang="en-US"/>
        </a:p>
      </dgm:t>
    </dgm:pt>
    <dgm:pt modelId="{6C67C8B6-43F0-4784-8D87-66C53F87289E}" type="sibTrans" cxnId="{9DACE998-0B6D-48E2-AA99-290EE10FE9A8}">
      <dgm:prSet/>
      <dgm:spPr/>
      <dgm:t>
        <a:bodyPr/>
        <a:lstStyle/>
        <a:p>
          <a:endParaRPr lang="zh-CN" altLang="en-US"/>
        </a:p>
      </dgm:t>
    </dgm:pt>
    <dgm:pt modelId="{F77666B0-DF3C-4B6C-AE2A-560EA4A35B4B}" type="pres">
      <dgm:prSet presAssocID="{8034DA97-56A6-40DE-A3F6-F16BD6EADF95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E9146B48-5DBA-4FFC-A249-DB05CC247678}" type="pres">
      <dgm:prSet presAssocID="{8034DA97-56A6-40DE-A3F6-F16BD6EADF95}" presName="comp1" presStyleCnt="0"/>
      <dgm:spPr/>
    </dgm:pt>
    <dgm:pt modelId="{6D8C12A9-1B81-46C3-A783-12B2A64C88AF}" type="pres">
      <dgm:prSet presAssocID="{8034DA97-56A6-40DE-A3F6-F16BD6EADF95}" presName="circle1" presStyleLbl="node1" presStyleIdx="0" presStyleCnt="3"/>
      <dgm:spPr/>
      <dgm:t>
        <a:bodyPr/>
        <a:lstStyle/>
        <a:p>
          <a:endParaRPr lang="zh-CN" altLang="en-US"/>
        </a:p>
      </dgm:t>
    </dgm:pt>
    <dgm:pt modelId="{AD0CFD66-0678-4578-A129-F07DD407043D}" type="pres">
      <dgm:prSet presAssocID="{8034DA97-56A6-40DE-A3F6-F16BD6EADF95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A601F95-E72B-4E2C-ABC3-056C2ADC1657}" type="pres">
      <dgm:prSet presAssocID="{8034DA97-56A6-40DE-A3F6-F16BD6EADF95}" presName="comp2" presStyleCnt="0"/>
      <dgm:spPr/>
    </dgm:pt>
    <dgm:pt modelId="{E930577C-CB31-4C2E-B430-3654FCA81B41}" type="pres">
      <dgm:prSet presAssocID="{8034DA97-56A6-40DE-A3F6-F16BD6EADF95}" presName="circle2" presStyleLbl="node1" presStyleIdx="1" presStyleCnt="3" custScaleX="91089" custScaleY="91483" custLinFactNeighborY="5245"/>
      <dgm:spPr/>
      <dgm:t>
        <a:bodyPr/>
        <a:lstStyle/>
        <a:p>
          <a:endParaRPr lang="zh-CN" altLang="en-US"/>
        </a:p>
      </dgm:t>
    </dgm:pt>
    <dgm:pt modelId="{5D761363-3282-4829-99F9-6901C8D94DF3}" type="pres">
      <dgm:prSet presAssocID="{8034DA97-56A6-40DE-A3F6-F16BD6EADF95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F893123-6A95-4E01-85EA-4DD3CCB89B1F}" type="pres">
      <dgm:prSet presAssocID="{8034DA97-56A6-40DE-A3F6-F16BD6EADF95}" presName="comp3" presStyleCnt="0"/>
      <dgm:spPr/>
    </dgm:pt>
    <dgm:pt modelId="{591D8561-FEB4-44C2-9F14-AA413912BD3F}" type="pres">
      <dgm:prSet presAssocID="{8034DA97-56A6-40DE-A3F6-F16BD6EADF95}" presName="circle3" presStyleLbl="node1" presStyleIdx="2" presStyleCnt="3" custScaleX="76972" custScaleY="73712" custLinFactNeighborX="3471" custLinFactNeighborY="13144"/>
      <dgm:spPr/>
      <dgm:t>
        <a:bodyPr/>
        <a:lstStyle/>
        <a:p>
          <a:endParaRPr lang="zh-CN" altLang="en-US"/>
        </a:p>
      </dgm:t>
    </dgm:pt>
    <dgm:pt modelId="{487D7943-70D7-4FEA-98E5-F050565EEB77}" type="pres">
      <dgm:prSet presAssocID="{8034DA97-56A6-40DE-A3F6-F16BD6EADF95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B43D026F-0F1D-45C9-9BB0-AC5EC23E1D04}" type="presOf" srcId="{3C85E570-4830-41A4-8382-9F4D3368F6FC}" destId="{5D761363-3282-4829-99F9-6901C8D94DF3}" srcOrd="1" destOrd="0" presId="urn:microsoft.com/office/officeart/2005/8/layout/venn2"/>
    <dgm:cxn modelId="{C79560B8-DA6B-4389-8709-DAA7549C2AA4}" srcId="{8034DA97-56A6-40DE-A3F6-F16BD6EADF95}" destId="{3C85E570-4830-41A4-8382-9F4D3368F6FC}" srcOrd="1" destOrd="0" parTransId="{3093CCDD-41BA-4D77-B084-35F2B6AD08E7}" sibTransId="{842A4702-B084-470D-9FFC-81B532D4BAAB}"/>
    <dgm:cxn modelId="{CDDBDBF5-04CF-434E-9387-10C3B3F7C946}" type="presOf" srcId="{3B07CF42-4E36-49E9-84DB-C95828FCEEA1}" destId="{6D8C12A9-1B81-46C3-A783-12B2A64C88AF}" srcOrd="0" destOrd="0" presId="urn:microsoft.com/office/officeart/2005/8/layout/venn2"/>
    <dgm:cxn modelId="{D1804FE2-0E6D-48AD-BE18-7D7AE6581041}" type="presOf" srcId="{3C85E570-4830-41A4-8382-9F4D3368F6FC}" destId="{E930577C-CB31-4C2E-B430-3654FCA81B41}" srcOrd="0" destOrd="0" presId="urn:microsoft.com/office/officeart/2005/8/layout/venn2"/>
    <dgm:cxn modelId="{67B46740-1A4C-4363-8170-4565AACCE241}" type="presOf" srcId="{31DFD51A-8FDA-4001-BB8D-6B57F7FB5E5C}" destId="{591D8561-FEB4-44C2-9F14-AA413912BD3F}" srcOrd="0" destOrd="0" presId="urn:microsoft.com/office/officeart/2005/8/layout/venn2"/>
    <dgm:cxn modelId="{9DACE998-0B6D-48E2-AA99-290EE10FE9A8}" srcId="{8034DA97-56A6-40DE-A3F6-F16BD6EADF95}" destId="{31DFD51A-8FDA-4001-BB8D-6B57F7FB5E5C}" srcOrd="2" destOrd="0" parTransId="{A3AB4A76-4156-4608-A8F8-3DCE18ACB6C2}" sibTransId="{6C67C8B6-43F0-4784-8D87-66C53F87289E}"/>
    <dgm:cxn modelId="{275F795F-16CA-4D91-A8FD-0E7B502D70A0}" type="presOf" srcId="{3B07CF42-4E36-49E9-84DB-C95828FCEEA1}" destId="{AD0CFD66-0678-4578-A129-F07DD407043D}" srcOrd="1" destOrd="0" presId="urn:microsoft.com/office/officeart/2005/8/layout/venn2"/>
    <dgm:cxn modelId="{141EA37C-464E-4ACA-8AB5-BE0DC5439678}" type="presOf" srcId="{31DFD51A-8FDA-4001-BB8D-6B57F7FB5E5C}" destId="{487D7943-70D7-4FEA-98E5-F050565EEB77}" srcOrd="1" destOrd="0" presId="urn:microsoft.com/office/officeart/2005/8/layout/venn2"/>
    <dgm:cxn modelId="{9C17C37B-F6A0-4642-AA35-4EB38CE8E210}" srcId="{8034DA97-56A6-40DE-A3F6-F16BD6EADF95}" destId="{3B07CF42-4E36-49E9-84DB-C95828FCEEA1}" srcOrd="0" destOrd="0" parTransId="{BEA5A154-23BA-4CEA-99B5-135D8B94630E}" sibTransId="{5E96F4AA-A4C5-4B62-93B2-D55884B92918}"/>
    <dgm:cxn modelId="{D1656CA0-0DA8-4FCD-A6B7-24C2C815D5CF}" type="presOf" srcId="{8034DA97-56A6-40DE-A3F6-F16BD6EADF95}" destId="{F77666B0-DF3C-4B6C-AE2A-560EA4A35B4B}" srcOrd="0" destOrd="0" presId="urn:microsoft.com/office/officeart/2005/8/layout/venn2"/>
    <dgm:cxn modelId="{B82813FE-D203-45D1-B242-172281CEFCA3}" type="presParOf" srcId="{F77666B0-DF3C-4B6C-AE2A-560EA4A35B4B}" destId="{E9146B48-5DBA-4FFC-A249-DB05CC247678}" srcOrd="0" destOrd="0" presId="urn:microsoft.com/office/officeart/2005/8/layout/venn2"/>
    <dgm:cxn modelId="{F521FB3E-7123-4900-9599-9D1373126E15}" type="presParOf" srcId="{E9146B48-5DBA-4FFC-A249-DB05CC247678}" destId="{6D8C12A9-1B81-46C3-A783-12B2A64C88AF}" srcOrd="0" destOrd="0" presId="urn:microsoft.com/office/officeart/2005/8/layout/venn2"/>
    <dgm:cxn modelId="{6AA6B7ED-E9B6-4F1F-B44B-877F8A2B36CD}" type="presParOf" srcId="{E9146B48-5DBA-4FFC-A249-DB05CC247678}" destId="{AD0CFD66-0678-4578-A129-F07DD407043D}" srcOrd="1" destOrd="0" presId="urn:microsoft.com/office/officeart/2005/8/layout/venn2"/>
    <dgm:cxn modelId="{43C02ED2-F79C-47A5-A4BF-1301759C81DF}" type="presParOf" srcId="{F77666B0-DF3C-4B6C-AE2A-560EA4A35B4B}" destId="{FA601F95-E72B-4E2C-ABC3-056C2ADC1657}" srcOrd="1" destOrd="0" presId="urn:microsoft.com/office/officeart/2005/8/layout/venn2"/>
    <dgm:cxn modelId="{5D08654F-A8F6-46A3-AB52-365A9EEC4F96}" type="presParOf" srcId="{FA601F95-E72B-4E2C-ABC3-056C2ADC1657}" destId="{E930577C-CB31-4C2E-B430-3654FCA81B41}" srcOrd="0" destOrd="0" presId="urn:microsoft.com/office/officeart/2005/8/layout/venn2"/>
    <dgm:cxn modelId="{8C43367E-7E12-4326-9A99-63802BCBC5FD}" type="presParOf" srcId="{FA601F95-E72B-4E2C-ABC3-056C2ADC1657}" destId="{5D761363-3282-4829-99F9-6901C8D94DF3}" srcOrd="1" destOrd="0" presId="urn:microsoft.com/office/officeart/2005/8/layout/venn2"/>
    <dgm:cxn modelId="{00FA70D9-1203-4C80-864A-7AABE4C858DF}" type="presParOf" srcId="{F77666B0-DF3C-4B6C-AE2A-560EA4A35B4B}" destId="{2F893123-6A95-4E01-85EA-4DD3CCB89B1F}" srcOrd="2" destOrd="0" presId="urn:microsoft.com/office/officeart/2005/8/layout/venn2"/>
    <dgm:cxn modelId="{23C42933-56D5-4072-B81C-7ECDC8BC0366}" type="presParOf" srcId="{2F893123-6A95-4E01-85EA-4DD3CCB89B1F}" destId="{591D8561-FEB4-44C2-9F14-AA413912BD3F}" srcOrd="0" destOrd="0" presId="urn:microsoft.com/office/officeart/2005/8/layout/venn2"/>
    <dgm:cxn modelId="{54C3A987-4A1D-4487-8EAC-92E7838414FC}" type="presParOf" srcId="{2F893123-6A95-4E01-85EA-4DD3CCB89B1F}" destId="{487D7943-70D7-4FEA-98E5-F050565EEB77}" srcOrd="1" destOrd="0" presId="urn:microsoft.com/office/officeart/2005/8/layout/venn2"/>
  </dgm:cxnLst>
  <dgm:bg>
    <a:noFill/>
    <a:effectLst>
      <a:outerShdw blurRad="50800" dist="50800" dir="5400000" algn="ctr" rotWithShape="0">
        <a:schemeClr val="bg1">
          <a:lumMod val="95000"/>
        </a:schemeClr>
      </a:outerShdw>
    </a:effectLst>
  </dgm:bg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FC0118-EC95-459D-9AA0-8FD2B4252BB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777C5CAA-4E2C-447F-AD19-EAD5C865BAD6}">
      <dgm:prSet phldrT="[文本]"/>
      <dgm:spPr/>
      <dgm:t>
        <a:bodyPr/>
        <a:lstStyle/>
        <a:p>
          <a:r>
            <a:rPr lang="en-US" altLang="zh-CN" dirty="0" smtClean="0"/>
            <a:t>Monte-Carlo truth level</a:t>
          </a:r>
          <a:endParaRPr lang="zh-CN" altLang="en-US" dirty="0"/>
        </a:p>
      </dgm:t>
    </dgm:pt>
    <dgm:pt modelId="{F8DA84CB-D82E-4E43-ACC0-334F687082A9}" type="parTrans" cxnId="{9DE00604-E25B-481C-B87E-89B4FB75B1C5}">
      <dgm:prSet/>
      <dgm:spPr/>
      <dgm:t>
        <a:bodyPr/>
        <a:lstStyle/>
        <a:p>
          <a:endParaRPr lang="zh-CN" altLang="en-US"/>
        </a:p>
      </dgm:t>
    </dgm:pt>
    <dgm:pt modelId="{E2B6AF53-49DA-49EE-A2F4-CC8DFD995394}" type="sibTrans" cxnId="{9DE00604-E25B-481C-B87E-89B4FB75B1C5}">
      <dgm:prSet/>
      <dgm:spPr>
        <a:solidFill>
          <a:srgbClr val="00B050">
            <a:alpha val="90000"/>
          </a:srgbClr>
        </a:solidFill>
      </dgm:spPr>
      <dgm:t>
        <a:bodyPr/>
        <a:lstStyle/>
        <a:p>
          <a:endParaRPr lang="zh-CN" altLang="en-US"/>
        </a:p>
      </dgm:t>
    </dgm:pt>
    <dgm:pt modelId="{FD715312-49EF-458D-88C6-E2095E8CADD9}">
      <dgm:prSet phldrT="[文本]"/>
      <dgm:spPr/>
      <dgm:t>
        <a:bodyPr/>
        <a:lstStyle/>
        <a:p>
          <a:r>
            <a:rPr lang="en-US" altLang="zh-CN" dirty="0" smtClean="0"/>
            <a:t>Fast simulation</a:t>
          </a:r>
          <a:endParaRPr lang="zh-CN" altLang="en-US" dirty="0"/>
        </a:p>
      </dgm:t>
    </dgm:pt>
    <dgm:pt modelId="{5776F86A-18E7-448B-8EED-DAFA5FF613EE}" type="parTrans" cxnId="{F5527B3C-50DA-4700-9082-04C18AC8EA4E}">
      <dgm:prSet/>
      <dgm:spPr/>
      <dgm:t>
        <a:bodyPr/>
        <a:lstStyle/>
        <a:p>
          <a:endParaRPr lang="zh-CN" altLang="en-US"/>
        </a:p>
      </dgm:t>
    </dgm:pt>
    <dgm:pt modelId="{4F8759FA-1AAD-46CC-B913-46AC3050CF3C}" type="sibTrans" cxnId="{F5527B3C-50DA-4700-9082-04C18AC8EA4E}">
      <dgm:prSet/>
      <dgm:spPr>
        <a:solidFill>
          <a:srgbClr val="00B050">
            <a:alpha val="90000"/>
          </a:srgbClr>
        </a:solidFill>
      </dgm:spPr>
      <dgm:t>
        <a:bodyPr/>
        <a:lstStyle/>
        <a:p>
          <a:endParaRPr lang="zh-CN" altLang="en-US"/>
        </a:p>
      </dgm:t>
    </dgm:pt>
    <dgm:pt modelId="{C4B65DD1-D379-44D9-BA37-DEBA54A6F8BC}">
      <dgm:prSet phldrT="[文本]"/>
      <dgm:spPr/>
      <dgm:t>
        <a:bodyPr/>
        <a:lstStyle/>
        <a:p>
          <a:r>
            <a:rPr lang="en-US" altLang="zh-CN" dirty="0" smtClean="0"/>
            <a:t>Full simulation</a:t>
          </a:r>
          <a:endParaRPr lang="zh-CN" altLang="en-US" dirty="0"/>
        </a:p>
      </dgm:t>
    </dgm:pt>
    <dgm:pt modelId="{EDAD2D7D-F11B-47C6-B0C9-C7515C685C31}" type="parTrans" cxnId="{5E86C862-5FC9-4419-AC09-EF358F3ED320}">
      <dgm:prSet/>
      <dgm:spPr/>
      <dgm:t>
        <a:bodyPr/>
        <a:lstStyle/>
        <a:p>
          <a:endParaRPr lang="zh-CN" altLang="en-US"/>
        </a:p>
      </dgm:t>
    </dgm:pt>
    <dgm:pt modelId="{1CCF5011-8842-4C8F-80BA-FFBEDCCDFA5D}" type="sibTrans" cxnId="{5E86C862-5FC9-4419-AC09-EF358F3ED320}">
      <dgm:prSet/>
      <dgm:spPr/>
      <dgm:t>
        <a:bodyPr/>
        <a:lstStyle/>
        <a:p>
          <a:endParaRPr lang="zh-CN" altLang="en-US"/>
        </a:p>
      </dgm:t>
    </dgm:pt>
    <dgm:pt modelId="{A4DB2F4B-4790-4D0D-999E-F402B37704FE}" type="pres">
      <dgm:prSet presAssocID="{25FC0118-EC95-459D-9AA0-8FD2B4252BB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9038CA8C-B918-4213-89BC-EEDFF1B04D6E}" type="pres">
      <dgm:prSet presAssocID="{25FC0118-EC95-459D-9AA0-8FD2B4252BB9}" presName="dummyMaxCanvas" presStyleCnt="0">
        <dgm:presLayoutVars/>
      </dgm:prSet>
      <dgm:spPr/>
    </dgm:pt>
    <dgm:pt modelId="{0A692201-BBCA-4402-B61D-A404C4ABE5DB}" type="pres">
      <dgm:prSet presAssocID="{25FC0118-EC95-459D-9AA0-8FD2B4252BB9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A876D18-0457-4E53-A3AF-74FE7E3A9E56}" type="pres">
      <dgm:prSet presAssocID="{25FC0118-EC95-459D-9AA0-8FD2B4252BB9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ADE2A6B-305A-4B5B-A27B-39EEC818AB20}" type="pres">
      <dgm:prSet presAssocID="{25FC0118-EC95-459D-9AA0-8FD2B4252BB9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F8FA16C-21BA-4272-B6E9-BB0C5CC74812}" type="pres">
      <dgm:prSet presAssocID="{25FC0118-EC95-459D-9AA0-8FD2B4252BB9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DBEEA06-BFEA-45D7-B3F5-4A42A71CAFD1}" type="pres">
      <dgm:prSet presAssocID="{25FC0118-EC95-459D-9AA0-8FD2B4252BB9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A3A111E-A2DE-4161-BCB4-461ADB2380FF}" type="pres">
      <dgm:prSet presAssocID="{25FC0118-EC95-459D-9AA0-8FD2B4252BB9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CF382E0-0187-4B75-98F1-5D1AB5634B0B}" type="pres">
      <dgm:prSet presAssocID="{25FC0118-EC95-459D-9AA0-8FD2B4252BB9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5440B6C-204E-4703-92F9-6480E8AC0A01}" type="pres">
      <dgm:prSet presAssocID="{25FC0118-EC95-459D-9AA0-8FD2B4252BB9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D9E156F-84A2-4364-853E-02248E720B15}" type="presOf" srcId="{C4B65DD1-D379-44D9-BA37-DEBA54A6F8BC}" destId="{A5440B6C-204E-4703-92F9-6480E8AC0A01}" srcOrd="1" destOrd="0" presId="urn:microsoft.com/office/officeart/2005/8/layout/vProcess5"/>
    <dgm:cxn modelId="{5E86C862-5FC9-4419-AC09-EF358F3ED320}" srcId="{25FC0118-EC95-459D-9AA0-8FD2B4252BB9}" destId="{C4B65DD1-D379-44D9-BA37-DEBA54A6F8BC}" srcOrd="2" destOrd="0" parTransId="{EDAD2D7D-F11B-47C6-B0C9-C7515C685C31}" sibTransId="{1CCF5011-8842-4C8F-80BA-FFBEDCCDFA5D}"/>
    <dgm:cxn modelId="{B0C2B379-E2C9-4E0F-BCDF-AE8DAD8150F8}" type="presOf" srcId="{E2B6AF53-49DA-49EE-A2F4-CC8DFD995394}" destId="{AF8FA16C-21BA-4272-B6E9-BB0C5CC74812}" srcOrd="0" destOrd="0" presId="urn:microsoft.com/office/officeart/2005/8/layout/vProcess5"/>
    <dgm:cxn modelId="{6FAF42CA-3D1C-4C83-8272-321F36F08470}" type="presOf" srcId="{C4B65DD1-D379-44D9-BA37-DEBA54A6F8BC}" destId="{2ADE2A6B-305A-4B5B-A27B-39EEC818AB20}" srcOrd="0" destOrd="0" presId="urn:microsoft.com/office/officeart/2005/8/layout/vProcess5"/>
    <dgm:cxn modelId="{25204927-5C72-49B2-B66A-E96DCE7E45B3}" type="presOf" srcId="{FD715312-49EF-458D-88C6-E2095E8CADD9}" destId="{5CF382E0-0187-4B75-98F1-5D1AB5634B0B}" srcOrd="1" destOrd="0" presId="urn:microsoft.com/office/officeart/2005/8/layout/vProcess5"/>
    <dgm:cxn modelId="{097ECFF1-C233-4F01-A993-738F5F9951D6}" type="presOf" srcId="{777C5CAA-4E2C-447F-AD19-EAD5C865BAD6}" destId="{6A3A111E-A2DE-4161-BCB4-461ADB2380FF}" srcOrd="1" destOrd="0" presId="urn:microsoft.com/office/officeart/2005/8/layout/vProcess5"/>
    <dgm:cxn modelId="{F5527B3C-50DA-4700-9082-04C18AC8EA4E}" srcId="{25FC0118-EC95-459D-9AA0-8FD2B4252BB9}" destId="{FD715312-49EF-458D-88C6-E2095E8CADD9}" srcOrd="1" destOrd="0" parTransId="{5776F86A-18E7-448B-8EED-DAFA5FF613EE}" sibTransId="{4F8759FA-1AAD-46CC-B913-46AC3050CF3C}"/>
    <dgm:cxn modelId="{F33B4F86-36C1-48D3-B834-78FEBBDDC83C}" type="presOf" srcId="{4F8759FA-1AAD-46CC-B913-46AC3050CF3C}" destId="{7DBEEA06-BFEA-45D7-B3F5-4A42A71CAFD1}" srcOrd="0" destOrd="0" presId="urn:microsoft.com/office/officeart/2005/8/layout/vProcess5"/>
    <dgm:cxn modelId="{8AF257B1-64AF-49D4-9187-2835AC3DF037}" type="presOf" srcId="{FD715312-49EF-458D-88C6-E2095E8CADD9}" destId="{8A876D18-0457-4E53-A3AF-74FE7E3A9E56}" srcOrd="0" destOrd="0" presId="urn:microsoft.com/office/officeart/2005/8/layout/vProcess5"/>
    <dgm:cxn modelId="{9DE00604-E25B-481C-B87E-89B4FB75B1C5}" srcId="{25FC0118-EC95-459D-9AA0-8FD2B4252BB9}" destId="{777C5CAA-4E2C-447F-AD19-EAD5C865BAD6}" srcOrd="0" destOrd="0" parTransId="{F8DA84CB-D82E-4E43-ACC0-334F687082A9}" sibTransId="{E2B6AF53-49DA-49EE-A2F4-CC8DFD995394}"/>
    <dgm:cxn modelId="{02C9CF89-6A10-4D64-97B9-F214058F3DCD}" type="presOf" srcId="{777C5CAA-4E2C-447F-AD19-EAD5C865BAD6}" destId="{0A692201-BBCA-4402-B61D-A404C4ABE5DB}" srcOrd="0" destOrd="0" presId="urn:microsoft.com/office/officeart/2005/8/layout/vProcess5"/>
    <dgm:cxn modelId="{D6D40C33-7798-47F0-AC87-87A06393142D}" type="presOf" srcId="{25FC0118-EC95-459D-9AA0-8FD2B4252BB9}" destId="{A4DB2F4B-4790-4D0D-999E-F402B37704FE}" srcOrd="0" destOrd="0" presId="urn:microsoft.com/office/officeart/2005/8/layout/vProcess5"/>
    <dgm:cxn modelId="{1A4EEA97-EA7C-4EF8-8E3F-86E963844B3F}" type="presParOf" srcId="{A4DB2F4B-4790-4D0D-999E-F402B37704FE}" destId="{9038CA8C-B918-4213-89BC-EEDFF1B04D6E}" srcOrd="0" destOrd="0" presId="urn:microsoft.com/office/officeart/2005/8/layout/vProcess5"/>
    <dgm:cxn modelId="{88E81D64-7931-4C3A-92BE-8CDB846F192C}" type="presParOf" srcId="{A4DB2F4B-4790-4D0D-999E-F402B37704FE}" destId="{0A692201-BBCA-4402-B61D-A404C4ABE5DB}" srcOrd="1" destOrd="0" presId="urn:microsoft.com/office/officeart/2005/8/layout/vProcess5"/>
    <dgm:cxn modelId="{419D8C23-803F-4FB1-9280-2A42193C8723}" type="presParOf" srcId="{A4DB2F4B-4790-4D0D-999E-F402B37704FE}" destId="{8A876D18-0457-4E53-A3AF-74FE7E3A9E56}" srcOrd="2" destOrd="0" presId="urn:microsoft.com/office/officeart/2005/8/layout/vProcess5"/>
    <dgm:cxn modelId="{C1C7B586-8C13-4658-B9FD-D3F70F043AE7}" type="presParOf" srcId="{A4DB2F4B-4790-4D0D-999E-F402B37704FE}" destId="{2ADE2A6B-305A-4B5B-A27B-39EEC818AB20}" srcOrd="3" destOrd="0" presId="urn:microsoft.com/office/officeart/2005/8/layout/vProcess5"/>
    <dgm:cxn modelId="{7ACDE126-42AF-418C-87D6-46E42A3B6166}" type="presParOf" srcId="{A4DB2F4B-4790-4D0D-999E-F402B37704FE}" destId="{AF8FA16C-21BA-4272-B6E9-BB0C5CC74812}" srcOrd="4" destOrd="0" presId="urn:microsoft.com/office/officeart/2005/8/layout/vProcess5"/>
    <dgm:cxn modelId="{8CF849B8-51C5-45EB-8BDC-4C122C5F960D}" type="presParOf" srcId="{A4DB2F4B-4790-4D0D-999E-F402B37704FE}" destId="{7DBEEA06-BFEA-45D7-B3F5-4A42A71CAFD1}" srcOrd="5" destOrd="0" presId="urn:microsoft.com/office/officeart/2005/8/layout/vProcess5"/>
    <dgm:cxn modelId="{606FFB43-661B-4010-89CB-87FAA2DE87E8}" type="presParOf" srcId="{A4DB2F4B-4790-4D0D-999E-F402B37704FE}" destId="{6A3A111E-A2DE-4161-BCB4-461ADB2380FF}" srcOrd="6" destOrd="0" presId="urn:microsoft.com/office/officeart/2005/8/layout/vProcess5"/>
    <dgm:cxn modelId="{629D7F7A-879E-436E-A4DD-305A24BD3B48}" type="presParOf" srcId="{A4DB2F4B-4790-4D0D-999E-F402B37704FE}" destId="{5CF382E0-0187-4B75-98F1-5D1AB5634B0B}" srcOrd="7" destOrd="0" presId="urn:microsoft.com/office/officeart/2005/8/layout/vProcess5"/>
    <dgm:cxn modelId="{7F457717-A03B-492B-B74F-625F5F6AE112}" type="presParOf" srcId="{A4DB2F4B-4790-4D0D-999E-F402B37704FE}" destId="{A5440B6C-204E-4703-92F9-6480E8AC0A01}" srcOrd="8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719FB-EFA1-4511-983A-563DE2863E3C}" type="datetimeFigureOut">
              <a:rPr lang="zh-CN" altLang="en-US" smtClean="0"/>
              <a:pPr/>
              <a:t>2015-10-19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CD0B6-FE91-4334-9884-D18361D825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7611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CD0B6-FE91-4334-9884-D18361D825F3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CD0B6-FE91-4334-9884-D18361D825F3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CD0B6-FE91-4334-9884-D18361D825F3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CD0B6-FE91-4334-9884-D18361D825F3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CD0B6-FE91-4334-9884-D18361D825F3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CD0B6-FE91-4334-9884-D18361D825F3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CD0B6-FE91-4334-9884-D18361D825F3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CD0B6-FE91-4334-9884-D18361D825F3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CD0B6-FE91-4334-9884-D18361D825F3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CD0B6-FE91-4334-9884-D18361D825F3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CD0B6-FE91-4334-9884-D18361D825F3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CD0B6-FE91-4334-9884-D18361D825F3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CD0B6-FE91-4334-9884-D18361D825F3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CD0B6-FE91-4334-9884-D18361D825F3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CD0B6-FE91-4334-9884-D18361D825F3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CD0B6-FE91-4334-9884-D18361D825F3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CD0B6-FE91-4334-9884-D18361D825F3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26309-E667-4F9C-B749-89E3E7A848D9}" type="datetime1">
              <a:rPr lang="zh-CN" altLang="en-US" smtClean="0"/>
              <a:t>2015-10-19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Monte-Carlo event generation for the CEPC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8E85E-16C0-4138-AB74-2FA1682E0BD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7FD01-B450-45B2-AEDE-E39EEFA7D957}" type="datetime1">
              <a:rPr lang="zh-CN" altLang="en-US" smtClean="0"/>
              <a:t>2015-10-19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Monte-Carlo event generation for the CEPC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48162-8CF4-4C16-8B37-D571E2897C5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1858B-3F30-49AF-BC1E-1B93ED324EE5}" type="datetime1">
              <a:rPr lang="zh-CN" altLang="en-US" smtClean="0"/>
              <a:t>2015-10-19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Monte-Carlo event generation for the CEPC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AE1C5-9E81-486D-A122-0454BFA6AE2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09BC74-9D07-4F1B-BC78-B72895CC7323}" type="datetime1">
              <a:rPr lang="zh-CN" altLang="en-US" smtClean="0"/>
              <a:t>2015-10-19</a:t>
            </a:fld>
            <a:endParaRPr lang="zh-CN" altLang="en-US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pPr>
              <a:defRPr/>
            </a:pPr>
            <a:fld id="{9C4EDB2B-3E69-4671-A62E-169C34452B8A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6" name="页脚占位符 15"/>
          <p:cNvSpPr>
            <a:spLocks noGrp="1"/>
          </p:cNvSpPr>
          <p:nvPr>
            <p:ph type="ftr" sz="quarter" idx="12"/>
          </p:nvPr>
        </p:nvSpPr>
        <p:spPr>
          <a:xfrm>
            <a:off x="2643174" y="6356350"/>
            <a:ext cx="3929090" cy="365125"/>
          </a:xfrm>
        </p:spPr>
        <p:txBody>
          <a:bodyPr/>
          <a:lstStyle>
            <a:lvl1pPr>
              <a:defRPr sz="2000"/>
            </a:lvl1pPr>
          </a:lstStyle>
          <a:p>
            <a:pPr>
              <a:defRPr/>
            </a:pPr>
            <a:r>
              <a:rPr lang="en-US" smtClean="0"/>
              <a:t>Monte-Carlo event generation for the CEPC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8F2BD-C277-42AF-A70A-4EE20EA6D184}" type="datetime1">
              <a:rPr lang="zh-CN" altLang="en-US" smtClean="0"/>
              <a:t>2015-10-19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Monte-Carlo event generation for the CEPC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B4DDD-BC58-4FEA-8D1C-343E04EE17A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F5D08-EF00-4346-A7EF-C1F1DFDC85A1}" type="datetime1">
              <a:rPr lang="zh-CN" altLang="en-US" smtClean="0"/>
              <a:t>2015-10-19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Monte-Carlo event generation for the CEPC</a:t>
            </a: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16927-F2FE-46F0-907C-2800AA47B2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44868-9D45-439C-B98A-EB47FD4D2439}" type="datetime1">
              <a:rPr lang="zh-CN" altLang="en-US" smtClean="0"/>
              <a:t>2015-10-19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Monte-Carlo event generation for the CEPC</a:t>
            </a: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18C4-5558-4B70-80CC-64969410CA0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B8FD1-69A1-4550-BC74-00F775014B74}" type="datetime1">
              <a:rPr lang="zh-CN" altLang="en-US" smtClean="0"/>
              <a:t>2015-10-19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Monte-Carlo event generation for the CEPC</a:t>
            </a: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93B-6C36-4BFE-8A2E-9EC3920C832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A9969-D145-4D9C-A446-5CEC187C0718}" type="datetime1">
              <a:rPr lang="zh-CN" altLang="en-US" smtClean="0"/>
              <a:t>2015-10-19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Monte-Carlo event generation for the CEPC</a:t>
            </a: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556E8-ED03-43A5-9674-16A4C417F22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9F2C0-79BF-434C-B79E-4B8E740ACD22}" type="datetime1">
              <a:rPr lang="zh-CN" altLang="en-US" smtClean="0"/>
              <a:t>2015-10-19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Monte-Carlo event generation for the CEPC</a:t>
            </a: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6DD2F-5CA2-470B-BC28-D8F80A514C0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2E545-9A6C-4F65-9B28-A81B5BAC6959}" type="datetime1">
              <a:rPr lang="zh-CN" altLang="en-US" smtClean="0"/>
              <a:t>2015-10-19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Monte-Carlo event generation for the CEPC</a:t>
            </a: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D45D4-C862-428C-BC7B-45D2390AAD0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93594F6-BD87-4D9B-876A-1CBD40A15D22}" type="datetime1">
              <a:rPr lang="zh-CN" altLang="en-US" smtClean="0"/>
              <a:t>2015-10-19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Monte-Carlo event generation for the CEPC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C4EDB2B-3E69-4671-A62E-169C34452B8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oxin@ihep.ac.cn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notesSlide" Target="../notesSlides/notesSlide6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919163" y="904875"/>
            <a:ext cx="710882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图片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01613"/>
            <a:ext cx="1190625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48613" y="287338"/>
            <a:ext cx="647700" cy="6159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8272463" y="603250"/>
            <a:ext cx="468312" cy="463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055" name="TextBox 9"/>
          <p:cNvSpPr txBox="1">
            <a:spLocks noChangeArrowheads="1"/>
          </p:cNvSpPr>
          <p:nvPr/>
        </p:nvSpPr>
        <p:spPr bwMode="auto">
          <a:xfrm>
            <a:off x="714348" y="2105561"/>
            <a:ext cx="735811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4000" dirty="0" smtClean="0">
                <a:latin typeface="Adobe 黑体 Std R" pitchFamily="34" charset="-122"/>
                <a:ea typeface="Adobe 黑体 Std R" pitchFamily="34" charset="-122"/>
              </a:rPr>
              <a:t>Monte-Carlo event generation for CEPC</a:t>
            </a:r>
            <a:endParaRPr lang="zh-CN" altLang="en-US" sz="4000" dirty="0">
              <a:latin typeface="Adobe 黑体 Std R" pitchFamily="34" charset="-122"/>
              <a:ea typeface="Adobe 黑体 Std R" pitchFamily="34" charset="-122"/>
            </a:endParaRPr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9C4EDB2B-3E69-4671-A62E-169C34452B8A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143108" y="3741011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err="1" smtClean="0"/>
              <a:t>Xin</a:t>
            </a:r>
            <a:r>
              <a:rPr lang="en-US" altLang="zh-CN" sz="2400" dirty="0" smtClean="0"/>
              <a:t> Mo </a:t>
            </a:r>
            <a:endParaRPr lang="en-US" altLang="zh-CN" sz="2400" dirty="0" smtClean="0"/>
          </a:p>
          <a:p>
            <a:pPr algn="ctr"/>
            <a:r>
              <a:rPr lang="en-US" altLang="zh-CN" sz="2400" dirty="0" smtClean="0"/>
              <a:t>Institute of High Energy Physics</a:t>
            </a:r>
            <a:endParaRPr lang="zh-CN" altLang="en-US" sz="2400" dirty="0"/>
          </a:p>
        </p:txBody>
      </p:sp>
      <p:sp>
        <p:nvSpPr>
          <p:cNvPr id="13" name="矩形 12"/>
          <p:cNvSpPr/>
          <p:nvPr/>
        </p:nvSpPr>
        <p:spPr>
          <a:xfrm>
            <a:off x="2143140" y="511047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 smtClean="0"/>
              <a:t>Oct. 19, 2015</a:t>
            </a:r>
            <a:endParaRPr lang="en-US" sz="2400" dirty="0"/>
          </a:p>
        </p:txBody>
      </p:sp>
      <p:sp>
        <p:nvSpPr>
          <p:cNvPr id="15" name="页脚占位符 14"/>
          <p:cNvSpPr>
            <a:spLocks noGrp="1"/>
          </p:cNvSpPr>
          <p:nvPr>
            <p:ph type="ftr" sz="quarter" idx="12"/>
          </p:nvPr>
        </p:nvSpPr>
        <p:spPr>
          <a:xfrm>
            <a:off x="2500298" y="6356350"/>
            <a:ext cx="392909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Monte-Carlo event generation for the CEPC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919163" y="904875"/>
            <a:ext cx="667702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图片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01613"/>
            <a:ext cx="1190625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48613" y="287338"/>
            <a:ext cx="647700" cy="6159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8272463" y="603250"/>
            <a:ext cx="468312" cy="463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2000232" y="272457"/>
            <a:ext cx="48974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</a:rPr>
              <a:t>Number of events</a:t>
            </a:r>
            <a:endParaRPr lang="zh-CN" altLang="en-US" sz="3200" b="1" dirty="0">
              <a:solidFill>
                <a:srgbClr val="0070C0"/>
              </a:solidFill>
            </a:endParaRPr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9C4EDB2B-3E69-4671-A62E-169C34452B8A}" type="slidenum">
              <a:rPr lang="zh-CN" altLang="en-US" smtClean="0"/>
              <a:pPr>
                <a:defRPr/>
              </a:pPr>
              <a:t>10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Monte-Carlo event generation for the CEPC</a:t>
            </a:r>
            <a:endParaRPr lang="zh-CN" alt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6180" y="1285860"/>
            <a:ext cx="6267654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919163" y="904875"/>
            <a:ext cx="667702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图片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01613"/>
            <a:ext cx="1190625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48613" y="287338"/>
            <a:ext cx="647700" cy="6159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8272463" y="603250"/>
            <a:ext cx="468312" cy="463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2000232" y="343895"/>
            <a:ext cx="48974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</a:rPr>
              <a:t>NLO process </a:t>
            </a:r>
            <a:endParaRPr lang="zh-CN" altLang="en-US" sz="3200" b="1" dirty="0">
              <a:solidFill>
                <a:srgbClr val="0070C0"/>
              </a:solidFill>
            </a:endParaRPr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9C4EDB2B-3E69-4671-A62E-169C34452B8A}" type="slidenum">
              <a:rPr lang="zh-CN" altLang="en-US" smtClean="0"/>
              <a:pPr>
                <a:defRPr/>
              </a:pPr>
              <a:t>11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Monte-Carlo event generation for the CEPC</a:t>
            </a:r>
            <a:endParaRPr lang="zh-CN" alt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06" y="1593175"/>
            <a:ext cx="3071834" cy="1550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875" y="3719506"/>
            <a:ext cx="2829114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07363" y="3719506"/>
            <a:ext cx="2834672" cy="1538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36321" y="3714752"/>
            <a:ext cx="3021959" cy="1576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矩形 17"/>
          <p:cNvSpPr/>
          <p:nvPr/>
        </p:nvSpPr>
        <p:spPr>
          <a:xfrm>
            <a:off x="142844" y="976954"/>
            <a:ext cx="25003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Leading order:</a:t>
            </a:r>
            <a:endParaRPr lang="en-US" altLang="zh-CN" sz="2800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42844" y="3191532"/>
            <a:ext cx="38576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Next-to-Leading order:</a:t>
            </a:r>
            <a:endParaRPr lang="en-US" altLang="zh-CN" sz="2800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-32" y="5357826"/>
            <a:ext cx="28574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Radiation</a:t>
            </a:r>
            <a:endParaRPr lang="en-US" altLang="zh-CN" sz="2800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000364" y="5406110"/>
            <a:ext cx="28574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Vertex correction</a:t>
            </a:r>
            <a:endParaRPr lang="en-US" altLang="zh-CN" sz="2800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857884" y="5406110"/>
            <a:ext cx="28574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Loop correction</a:t>
            </a:r>
            <a:endParaRPr lang="en-US" altLang="zh-CN" sz="2800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8992" y="1571612"/>
            <a:ext cx="296383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矩形 24"/>
          <p:cNvSpPr/>
          <p:nvPr/>
        </p:nvSpPr>
        <p:spPr>
          <a:xfrm>
            <a:off x="2500298" y="1000108"/>
            <a:ext cx="14287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Omega</a:t>
            </a:r>
            <a:endParaRPr lang="en-US" altLang="zh-CN" sz="2800" baseline="30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71438" y="1571612"/>
            <a:ext cx="6500826" cy="15716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71406" y="3786190"/>
            <a:ext cx="8786874" cy="15716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3714744" y="3214686"/>
            <a:ext cx="214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Openloops</a:t>
            </a:r>
            <a:endParaRPr lang="en-US" altLang="zh-CN" sz="2800" baseline="30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919163" y="904875"/>
            <a:ext cx="667702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图片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01613"/>
            <a:ext cx="1190625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48613" y="287338"/>
            <a:ext cx="647700" cy="6159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8272463" y="603250"/>
            <a:ext cx="468312" cy="463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2051050" y="476250"/>
            <a:ext cx="48974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rgbClr val="0070C0"/>
                </a:solidFill>
              </a:rPr>
              <a:t>Interfaces</a:t>
            </a:r>
            <a:endParaRPr lang="zh-CN" altLang="en-US" sz="2800" b="1" dirty="0">
              <a:solidFill>
                <a:srgbClr val="0070C0"/>
              </a:solidFill>
            </a:endParaRPr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4EDB2B-3E69-4671-A62E-169C34452B8A}" type="slidenum">
              <a:rPr lang="zh-CN" altLang="en-US" smtClean="0"/>
              <a:pPr>
                <a:defRPr/>
              </a:pPr>
              <a:t>12</a:t>
            </a:fld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571472" y="1785926"/>
            <a:ext cx="81439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OpenLoops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for one-loop calculation; QCD correction</a:t>
            </a:r>
            <a:endParaRPr lang="en-US" altLang="zh-CN" sz="3200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71472" y="3311396"/>
            <a:ext cx="81439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Powheg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for shower matching</a:t>
            </a:r>
            <a:endParaRPr lang="en-US" altLang="zh-CN" sz="3200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71472" y="4344423"/>
            <a:ext cx="81439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stdhep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lcio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lhe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outputs</a:t>
            </a:r>
            <a:endParaRPr lang="en-US" altLang="zh-CN" sz="3200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Monte-Carlo event generation for the CEPC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919163" y="904875"/>
            <a:ext cx="667702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图片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01613"/>
            <a:ext cx="1190625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48613" y="287338"/>
            <a:ext cx="647700" cy="6159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8272463" y="603250"/>
            <a:ext cx="468312" cy="463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2000232" y="343895"/>
            <a:ext cx="52149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3200" b="1" smtClean="0">
                <a:solidFill>
                  <a:srgbClr val="0070C0"/>
                </a:solidFill>
              </a:rPr>
              <a:t>Cross sections</a:t>
            </a:r>
            <a:endParaRPr lang="zh-CN" altLang="en-US" sz="3200" b="1" dirty="0">
              <a:solidFill>
                <a:srgbClr val="0070C0"/>
              </a:solidFill>
            </a:endParaRPr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9C4EDB2B-3E69-4671-A62E-169C34452B8A}" type="slidenum">
              <a:rPr lang="zh-CN" altLang="en-US" smtClean="0"/>
              <a:pPr>
                <a:defRPr/>
              </a:pPr>
              <a:t>13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Monte-Carlo event generation for the CEPC</a:t>
            </a:r>
            <a:endParaRPr lang="zh-CN" altLang="en-US" dirty="0"/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3214678" y="1142984"/>
          <a:ext cx="5572164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3475"/>
                <a:gridCol w="2125110"/>
                <a:gridCol w="1473579"/>
              </a:tblGrid>
              <a:tr h="349085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altLang="zh-CN" dirty="0" smtClean="0"/>
                        <a:t>NLO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altLang="zh-CN" dirty="0" smtClean="0"/>
                        <a:t>LO</a:t>
                      </a:r>
                    </a:p>
                  </a:txBody>
                  <a:tcPr anchor="ctr"/>
                </a:tc>
              </a:tr>
              <a:tr h="255281">
                <a:tc>
                  <a:txBody>
                    <a:bodyPr/>
                    <a:lstStyle/>
                    <a:p>
                      <a:pPr algn="ctr"/>
                      <a:r>
                        <a:rPr lang="pt-BR" altLang="zh-CN" dirty="0" smtClean="0"/>
                        <a:t>uu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11121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10760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49085">
                <a:tc>
                  <a:txBody>
                    <a:bodyPr/>
                    <a:lstStyle/>
                    <a:p>
                      <a:pPr algn="ctr"/>
                      <a:r>
                        <a:rPr lang="pt-BR" altLang="zh-CN" dirty="0" smtClean="0"/>
                        <a:t>dd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10227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9829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2552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zh-CN" dirty="0" smtClean="0"/>
                        <a:t>cc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11068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10459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2552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zh-CN" dirty="0" smtClean="0"/>
                        <a:t>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10100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9902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250500">
                <a:tc>
                  <a:txBody>
                    <a:bodyPr/>
                    <a:lstStyle/>
                    <a:p>
                      <a:pPr algn="ctr"/>
                      <a:r>
                        <a:rPr lang="pt-BR" altLang="zh-CN" dirty="0" smtClean="0"/>
                        <a:t>bb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10237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9822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0" y="1142984"/>
            <a:ext cx="28574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250GeV </a:t>
            </a:r>
          </a:p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ISR &amp; 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beam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strahlung</a:t>
            </a:r>
            <a:endParaRPr lang="en-US" altLang="zh-CN" sz="2400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8610" name="Picture 2" descr="E:\xs\SM\isr\qq_NLO_isr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3429000"/>
            <a:ext cx="3981478" cy="2714644"/>
          </a:xfrm>
          <a:prstGeom prst="rect">
            <a:avLst/>
          </a:prstGeom>
          <a:noFill/>
        </p:spPr>
      </p:pic>
      <p:sp>
        <p:nvSpPr>
          <p:cNvPr id="12" name="矩形 11"/>
          <p:cNvSpPr/>
          <p:nvPr/>
        </p:nvSpPr>
        <p:spPr>
          <a:xfrm>
            <a:off x="0" y="3643314"/>
            <a:ext cx="3214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LO </a:t>
            </a:r>
            <a:r>
              <a:rPr lang="en-US" altLang="zh-CN" sz="3600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NLO</a:t>
            </a:r>
            <a:endParaRPr lang="en-US" altLang="zh-CN" sz="3600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919163" y="904875"/>
            <a:ext cx="667702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图片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01613"/>
            <a:ext cx="1190625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48613" y="287338"/>
            <a:ext cx="647700" cy="6159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8272463" y="603250"/>
            <a:ext cx="468312" cy="463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2000232" y="272457"/>
            <a:ext cx="48974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</a:rPr>
              <a:t>NLO event 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generation</a:t>
            </a:r>
            <a:endParaRPr lang="zh-CN" altLang="en-US" sz="3200" b="1" dirty="0">
              <a:solidFill>
                <a:srgbClr val="0070C0"/>
              </a:solidFill>
            </a:endParaRPr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9C4EDB2B-3E69-4671-A62E-169C34452B8A}" type="slidenum">
              <a:rPr lang="zh-CN" altLang="en-US" smtClean="0"/>
              <a:pPr>
                <a:defRPr/>
              </a:pPr>
              <a:t>14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Monte-Carlo event generation for the CEPC</a:t>
            </a:r>
            <a:endParaRPr lang="zh-CN" altLang="en-US" dirty="0"/>
          </a:p>
        </p:txBody>
      </p:sp>
      <p:grpSp>
        <p:nvGrpSpPr>
          <p:cNvPr id="2" name="组合 21"/>
          <p:cNvGrpSpPr/>
          <p:nvPr/>
        </p:nvGrpSpPr>
        <p:grpSpPr>
          <a:xfrm>
            <a:off x="3000364" y="1142984"/>
            <a:ext cx="2786082" cy="2643206"/>
            <a:chOff x="3500430" y="1142984"/>
            <a:chExt cx="1928826" cy="1857388"/>
          </a:xfrm>
        </p:grpSpPr>
        <p:sp>
          <p:nvSpPr>
            <p:cNvPr id="10" name="Oval 7"/>
            <p:cNvSpPr>
              <a:spLocks noChangeArrowheads="1"/>
            </p:cNvSpPr>
            <p:nvPr/>
          </p:nvSpPr>
          <p:spPr bwMode="gray">
            <a:xfrm>
              <a:off x="3500430" y="1142984"/>
              <a:ext cx="1928826" cy="1857388"/>
            </a:xfrm>
            <a:prstGeom prst="ellipse">
              <a:avLst/>
            </a:prstGeom>
            <a:solidFill>
              <a:srgbClr val="FFFF99"/>
            </a:solidFill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1800" dirty="0">
                <a:latin typeface="Arial" pitchFamily="34" charset="0"/>
                <a:ea typeface="+mn-ea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3599344" y="2046578"/>
              <a:ext cx="1471779" cy="5406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4400" dirty="0" err="1" smtClean="0">
                  <a:latin typeface="Times New Roman" pitchFamily="18" charset="0"/>
                  <a:cs typeface="Times New Roman" pitchFamily="18" charset="0"/>
                </a:rPr>
                <a:t>Whizard</a:t>
              </a:r>
              <a:endParaRPr lang="zh-CN" altLang="en-US" sz="4400" dirty="0"/>
            </a:p>
          </p:txBody>
        </p:sp>
      </p:grpSp>
      <p:grpSp>
        <p:nvGrpSpPr>
          <p:cNvPr id="3" name="组合 22"/>
          <p:cNvGrpSpPr/>
          <p:nvPr/>
        </p:nvGrpSpPr>
        <p:grpSpPr>
          <a:xfrm>
            <a:off x="3643306" y="4214818"/>
            <a:ext cx="2000264" cy="2000264"/>
            <a:chOff x="3571868" y="3714752"/>
            <a:chExt cx="2000264" cy="1857388"/>
          </a:xfrm>
        </p:grpSpPr>
        <p:sp>
          <p:nvSpPr>
            <p:cNvPr id="11" name="Oval 11"/>
            <p:cNvSpPr>
              <a:spLocks noChangeArrowheads="1"/>
            </p:cNvSpPr>
            <p:nvPr/>
          </p:nvSpPr>
          <p:spPr bwMode="gray">
            <a:xfrm>
              <a:off x="3571868" y="3714752"/>
              <a:ext cx="2000264" cy="1857388"/>
            </a:xfrm>
            <a:prstGeom prst="ellipse">
              <a:avLst/>
            </a:prstGeom>
            <a:solidFill>
              <a:srgbClr val="00B0F0"/>
            </a:solidFill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1800">
                <a:latin typeface="Arial" pitchFamily="34" charset="0"/>
                <a:ea typeface="+mn-ea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3894491" y="4136641"/>
              <a:ext cx="1299032" cy="50680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3200" dirty="0" smtClean="0">
                  <a:latin typeface="Times New Roman" pitchFamily="18" charset="0"/>
                  <a:cs typeface="Times New Roman" pitchFamily="18" charset="0"/>
                </a:rPr>
                <a:t>Pythia8</a:t>
              </a:r>
              <a:endParaRPr lang="zh-CN" altLang="en-US" sz="3200" dirty="0"/>
            </a:p>
          </p:txBody>
        </p:sp>
      </p:grpSp>
      <p:grpSp>
        <p:nvGrpSpPr>
          <p:cNvPr id="4" name="组合 31"/>
          <p:cNvGrpSpPr/>
          <p:nvPr/>
        </p:nvGrpSpPr>
        <p:grpSpPr>
          <a:xfrm>
            <a:off x="2285984" y="4143380"/>
            <a:ext cx="1571636" cy="571504"/>
            <a:chOff x="5214942" y="4286256"/>
            <a:chExt cx="1571636" cy="571504"/>
          </a:xfrm>
        </p:grpSpPr>
        <p:sp>
          <p:nvSpPr>
            <p:cNvPr id="18" name="矩形 17"/>
            <p:cNvSpPr/>
            <p:nvPr/>
          </p:nvSpPr>
          <p:spPr>
            <a:xfrm>
              <a:off x="5500694" y="4357694"/>
              <a:ext cx="107157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dirty="0" smtClean="0">
                  <a:latin typeface="Times New Roman" pitchFamily="18" charset="0"/>
                  <a:cs typeface="Times New Roman" pitchFamily="18" charset="0"/>
                </a:rPr>
                <a:t>LHEF</a:t>
              </a: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5214942" y="4286256"/>
              <a:ext cx="1571636" cy="57150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23"/>
          <p:cNvGrpSpPr/>
          <p:nvPr/>
        </p:nvGrpSpPr>
        <p:grpSpPr>
          <a:xfrm>
            <a:off x="3929058" y="1285860"/>
            <a:ext cx="1428760" cy="1357322"/>
            <a:chOff x="3571868" y="3714752"/>
            <a:chExt cx="2000264" cy="1857388"/>
          </a:xfrm>
        </p:grpSpPr>
        <p:sp>
          <p:nvSpPr>
            <p:cNvPr id="25" name="Oval 11"/>
            <p:cNvSpPr>
              <a:spLocks noChangeArrowheads="1"/>
            </p:cNvSpPr>
            <p:nvPr/>
          </p:nvSpPr>
          <p:spPr bwMode="gray">
            <a:xfrm>
              <a:off x="3571868" y="3714752"/>
              <a:ext cx="2000264" cy="1857388"/>
            </a:xfrm>
            <a:prstGeom prst="ellipse">
              <a:avLst/>
            </a:prstGeom>
            <a:solidFill>
              <a:srgbClr val="00B0F0"/>
            </a:solidFill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1800">
                <a:latin typeface="Arial" pitchFamily="34" charset="0"/>
                <a:ea typeface="+mn-ea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3771893" y="4301296"/>
              <a:ext cx="1647695" cy="63175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 err="1" smtClean="0">
                  <a:latin typeface="Times New Roman" pitchFamily="18" charset="0"/>
                  <a:cs typeface="Times New Roman" pitchFamily="18" charset="0"/>
                </a:rPr>
                <a:t>Powheg</a:t>
              </a:r>
              <a:endParaRPr lang="zh-CN" altLang="en-US" sz="2400" dirty="0"/>
            </a:p>
          </p:txBody>
        </p:sp>
      </p:grpSp>
      <p:grpSp>
        <p:nvGrpSpPr>
          <p:cNvPr id="7" name="组合 26"/>
          <p:cNvGrpSpPr/>
          <p:nvPr/>
        </p:nvGrpSpPr>
        <p:grpSpPr>
          <a:xfrm>
            <a:off x="857224" y="928670"/>
            <a:ext cx="1428759" cy="1357322"/>
            <a:chOff x="3571868" y="3714752"/>
            <a:chExt cx="2000264" cy="1857388"/>
          </a:xfrm>
        </p:grpSpPr>
        <p:sp>
          <p:nvSpPr>
            <p:cNvPr id="28" name="Oval 11"/>
            <p:cNvSpPr>
              <a:spLocks noChangeArrowheads="1"/>
            </p:cNvSpPr>
            <p:nvPr/>
          </p:nvSpPr>
          <p:spPr bwMode="gray">
            <a:xfrm>
              <a:off x="3571868" y="3714752"/>
              <a:ext cx="2000264" cy="1857388"/>
            </a:xfrm>
            <a:prstGeom prst="ellipse">
              <a:avLst/>
            </a:prstGeom>
            <a:solidFill>
              <a:srgbClr val="00B0F0"/>
            </a:solidFill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1800">
                <a:latin typeface="Arial" pitchFamily="34" charset="0"/>
                <a:ea typeface="+mn-ea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3658357" y="4301296"/>
              <a:ext cx="1813767" cy="5475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000" dirty="0" err="1" smtClean="0">
                  <a:latin typeface="Times New Roman" pitchFamily="18" charset="0"/>
                  <a:cs typeface="Times New Roman" pitchFamily="18" charset="0"/>
                </a:rPr>
                <a:t>Openloops</a:t>
              </a:r>
              <a:endParaRPr lang="zh-CN" altLang="en-US" sz="2000" dirty="0"/>
            </a:p>
          </p:txBody>
        </p:sp>
      </p:grpSp>
      <p:sp>
        <p:nvSpPr>
          <p:cNvPr id="30" name="左右箭头 29"/>
          <p:cNvSpPr/>
          <p:nvPr/>
        </p:nvSpPr>
        <p:spPr>
          <a:xfrm rot="1500000">
            <a:off x="1951419" y="1723332"/>
            <a:ext cx="1214446" cy="71438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下箭头 30"/>
          <p:cNvSpPr/>
          <p:nvPr/>
        </p:nvSpPr>
        <p:spPr>
          <a:xfrm>
            <a:off x="3214678" y="3429000"/>
            <a:ext cx="714380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2" name="组合 32"/>
          <p:cNvGrpSpPr/>
          <p:nvPr/>
        </p:nvGrpSpPr>
        <p:grpSpPr>
          <a:xfrm>
            <a:off x="5072066" y="3786190"/>
            <a:ext cx="1714512" cy="571504"/>
            <a:chOff x="5214942" y="4286256"/>
            <a:chExt cx="1571636" cy="571504"/>
          </a:xfrm>
        </p:grpSpPr>
        <p:sp>
          <p:nvSpPr>
            <p:cNvPr id="34" name="矩形 33"/>
            <p:cNvSpPr/>
            <p:nvPr/>
          </p:nvSpPr>
          <p:spPr>
            <a:xfrm>
              <a:off x="5500694" y="4357695"/>
              <a:ext cx="107157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dirty="0" err="1" smtClean="0">
                  <a:latin typeface="Times New Roman" pitchFamily="18" charset="0"/>
                  <a:cs typeface="Times New Roman" pitchFamily="18" charset="0"/>
                </a:rPr>
                <a:t>HepMC</a:t>
              </a:r>
              <a:endParaRPr lang="en-US" altLang="zh-CN" sz="24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圆角矩形 34"/>
            <p:cNvSpPr/>
            <p:nvPr/>
          </p:nvSpPr>
          <p:spPr>
            <a:xfrm>
              <a:off x="5214942" y="4286256"/>
              <a:ext cx="1571636" cy="57150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" name="组合 35"/>
          <p:cNvGrpSpPr/>
          <p:nvPr/>
        </p:nvGrpSpPr>
        <p:grpSpPr>
          <a:xfrm>
            <a:off x="357158" y="2500306"/>
            <a:ext cx="2214578" cy="1500198"/>
            <a:chOff x="5214942" y="4286256"/>
            <a:chExt cx="1571636" cy="1068284"/>
          </a:xfrm>
        </p:grpSpPr>
        <p:sp>
          <p:nvSpPr>
            <p:cNvPr id="37" name="矩形 36"/>
            <p:cNvSpPr/>
            <p:nvPr/>
          </p:nvSpPr>
          <p:spPr>
            <a:xfrm>
              <a:off x="5417734" y="4489737"/>
              <a:ext cx="1184488" cy="5917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dirty="0" smtClean="0">
                  <a:latin typeface="Times New Roman" pitchFamily="18" charset="0"/>
                  <a:cs typeface="Times New Roman" pitchFamily="18" charset="0"/>
                </a:rPr>
                <a:t>Loop calculation</a:t>
              </a:r>
            </a:p>
          </p:txBody>
        </p:sp>
        <p:sp>
          <p:nvSpPr>
            <p:cNvPr id="38" name="圆角矩形 37"/>
            <p:cNvSpPr/>
            <p:nvPr/>
          </p:nvSpPr>
          <p:spPr>
            <a:xfrm>
              <a:off x="5214942" y="4286256"/>
              <a:ext cx="1571636" cy="106828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" name="组合 40"/>
          <p:cNvGrpSpPr/>
          <p:nvPr/>
        </p:nvGrpSpPr>
        <p:grpSpPr>
          <a:xfrm>
            <a:off x="5572132" y="1071546"/>
            <a:ext cx="2143140" cy="902435"/>
            <a:chOff x="5214942" y="4286256"/>
            <a:chExt cx="1571636" cy="902435"/>
          </a:xfrm>
        </p:grpSpPr>
        <p:sp>
          <p:nvSpPr>
            <p:cNvPr id="42" name="矩形 41"/>
            <p:cNvSpPr/>
            <p:nvPr/>
          </p:nvSpPr>
          <p:spPr>
            <a:xfrm>
              <a:off x="5500694" y="4357694"/>
              <a:ext cx="107157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dirty="0" smtClean="0">
                  <a:latin typeface="Times New Roman" pitchFamily="18" charset="0"/>
                  <a:cs typeface="Times New Roman" pitchFamily="18" charset="0"/>
                </a:rPr>
                <a:t>Matching</a:t>
              </a:r>
            </a:p>
          </p:txBody>
        </p:sp>
        <p:sp>
          <p:nvSpPr>
            <p:cNvPr id="43" name="圆角矩形 42"/>
            <p:cNvSpPr/>
            <p:nvPr/>
          </p:nvSpPr>
          <p:spPr>
            <a:xfrm>
              <a:off x="5214942" y="4286256"/>
              <a:ext cx="1571636" cy="57150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6" name="组合 43"/>
          <p:cNvGrpSpPr/>
          <p:nvPr/>
        </p:nvGrpSpPr>
        <p:grpSpPr>
          <a:xfrm>
            <a:off x="3929056" y="5286388"/>
            <a:ext cx="1500200" cy="642942"/>
            <a:chOff x="5214942" y="4286254"/>
            <a:chExt cx="846824" cy="559577"/>
          </a:xfrm>
        </p:grpSpPr>
        <p:sp>
          <p:nvSpPr>
            <p:cNvPr id="45" name="矩形 44"/>
            <p:cNvSpPr/>
            <p:nvPr/>
          </p:nvSpPr>
          <p:spPr>
            <a:xfrm>
              <a:off x="5214942" y="4356201"/>
              <a:ext cx="846823" cy="4018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dirty="0" err="1" smtClean="0">
                  <a:latin typeface="Times New Roman" pitchFamily="18" charset="0"/>
                  <a:cs typeface="Times New Roman" pitchFamily="18" charset="0"/>
                </a:rPr>
                <a:t>Hadronize</a:t>
              </a:r>
              <a:endParaRPr lang="en-US" altLang="zh-CN" sz="24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圆角矩形 45"/>
            <p:cNvSpPr/>
            <p:nvPr/>
          </p:nvSpPr>
          <p:spPr>
            <a:xfrm>
              <a:off x="5214943" y="4286254"/>
              <a:ext cx="846823" cy="559577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48" name="直接箭头连接符 47"/>
          <p:cNvCxnSpPr/>
          <p:nvPr/>
        </p:nvCxnSpPr>
        <p:spPr>
          <a:xfrm rot="5400000">
            <a:off x="1000100" y="2428868"/>
            <a:ext cx="785818" cy="714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箭头连接符 49"/>
          <p:cNvCxnSpPr/>
          <p:nvPr/>
        </p:nvCxnSpPr>
        <p:spPr>
          <a:xfrm rot="-2160000">
            <a:off x="4946584" y="1509985"/>
            <a:ext cx="785818" cy="714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下箭头 40"/>
          <p:cNvSpPr/>
          <p:nvPr/>
        </p:nvSpPr>
        <p:spPr>
          <a:xfrm rot="-2460000">
            <a:off x="3361399" y="4575854"/>
            <a:ext cx="714380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下箭头 43"/>
          <p:cNvSpPr/>
          <p:nvPr/>
        </p:nvSpPr>
        <p:spPr>
          <a:xfrm rot="10800000">
            <a:off x="5357818" y="4357694"/>
            <a:ext cx="714380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下箭头 46"/>
          <p:cNvSpPr/>
          <p:nvPr/>
        </p:nvSpPr>
        <p:spPr>
          <a:xfrm rot="10800000">
            <a:off x="4929191" y="3214685"/>
            <a:ext cx="714380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919163" y="904875"/>
            <a:ext cx="667702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图片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01613"/>
            <a:ext cx="1190625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48613" y="287338"/>
            <a:ext cx="647700" cy="6159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8272463" y="603250"/>
            <a:ext cx="468312" cy="463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2000232" y="343895"/>
            <a:ext cx="52149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</a:rPr>
              <a:t>Validation</a:t>
            </a:r>
            <a:endParaRPr lang="zh-CN" altLang="en-US" sz="3200" b="1" dirty="0">
              <a:solidFill>
                <a:srgbClr val="0070C0"/>
              </a:solidFill>
            </a:endParaRPr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9C4EDB2B-3E69-4671-A62E-169C34452B8A}" type="slidenum">
              <a:rPr lang="zh-CN" altLang="en-US" smtClean="0"/>
              <a:pPr>
                <a:defRPr/>
              </a:pPr>
              <a:t>15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Monte-Carlo event generation for the CEPC</a:t>
            </a:r>
            <a:endParaRPr lang="zh-CN" altLang="en-US" dirty="0"/>
          </a:p>
        </p:txBody>
      </p:sp>
      <p:graphicFrame>
        <p:nvGraphicFramePr>
          <p:cNvPr id="12" name="图示 1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919163" y="904875"/>
            <a:ext cx="667702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图片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01613"/>
            <a:ext cx="1190625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48613" y="287338"/>
            <a:ext cx="647700" cy="6159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8272463" y="603250"/>
            <a:ext cx="468312" cy="463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2000232" y="343895"/>
            <a:ext cx="52149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</a:rPr>
              <a:t>Invariant mass check</a:t>
            </a:r>
            <a:endParaRPr lang="zh-CN" altLang="en-US" sz="3200" b="1" dirty="0">
              <a:solidFill>
                <a:srgbClr val="0070C0"/>
              </a:solidFill>
            </a:endParaRPr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9C4EDB2B-3E69-4671-A62E-169C34452B8A}" type="slidenum">
              <a:rPr lang="zh-CN" altLang="en-US" smtClean="0"/>
              <a:pPr>
                <a:defRPr/>
              </a:pPr>
              <a:t>16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Monte-Carlo event generation for the CEPC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785786" y="4643446"/>
            <a:ext cx="3571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Monte-Carlo truth</a:t>
            </a:r>
            <a:endParaRPr lang="en-US" altLang="zh-CN" sz="3200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286380" y="4630175"/>
            <a:ext cx="3571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LO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NLO</a:t>
            </a:r>
            <a:endParaRPr lang="en-US" altLang="zh-CN" sz="3200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E:\root\qqbar\RMassJe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1593782"/>
            <a:ext cx="4286280" cy="2906788"/>
          </a:xfrm>
          <a:prstGeom prst="rect">
            <a:avLst/>
          </a:prstGeom>
          <a:noFill/>
        </p:spPr>
      </p:pic>
      <p:pic>
        <p:nvPicPr>
          <p:cNvPr id="1028" name="Picture 4" descr="E:\root\qqbar\MCRMassJet_nlo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1854709"/>
            <a:ext cx="4429123" cy="26458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919163" y="904875"/>
            <a:ext cx="667702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图片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01613"/>
            <a:ext cx="1190625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48613" y="287338"/>
            <a:ext cx="647700" cy="6159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8272463" y="603250"/>
            <a:ext cx="468312" cy="463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1994692" y="285728"/>
            <a:ext cx="48974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</a:rPr>
              <a:t>Some plans for future</a:t>
            </a:r>
            <a:endParaRPr lang="zh-CN" altLang="en-US" sz="3200" b="1" dirty="0">
              <a:solidFill>
                <a:srgbClr val="0070C0"/>
              </a:solidFill>
            </a:endParaRPr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9C4EDB2B-3E69-4671-A62E-169C34452B8A}" type="slidenum">
              <a:rPr lang="zh-CN" altLang="en-US" smtClean="0"/>
              <a:pPr>
                <a:defRPr/>
              </a:pPr>
              <a:t>17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Monte-Carlo event generation for the CEPC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857224" y="1428736"/>
            <a:ext cx="7429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 Validation for benchmark samples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57224" y="2500306"/>
            <a:ext cx="70723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 A cross check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Madgraph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Powheg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	 	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57224" y="3929066"/>
            <a:ext cx="74295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My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Email address: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moxin@ihep.ac.cn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Office:	Main building room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B229 in IHEP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919163" y="904875"/>
            <a:ext cx="667702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图片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01613"/>
            <a:ext cx="1190625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48613" y="287338"/>
            <a:ext cx="647700" cy="6159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8272463" y="603250"/>
            <a:ext cx="468312" cy="463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2051050" y="272457"/>
            <a:ext cx="48974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</a:rPr>
              <a:t>Thanks</a:t>
            </a:r>
            <a:endParaRPr lang="zh-CN" altLang="en-US" sz="3200" b="1" dirty="0">
              <a:solidFill>
                <a:srgbClr val="0070C0"/>
              </a:solidFill>
            </a:endParaRPr>
          </a:p>
        </p:txBody>
      </p:sp>
      <p:sp>
        <p:nvSpPr>
          <p:cNvPr id="68613" name="AutoShape 5" descr="http://www.staff.science.uu.nl/~hooft101/lectures/desertkl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9C4EDB2B-3E69-4671-A62E-169C34452B8A}" type="slidenum">
              <a:rPr lang="zh-CN" altLang="en-US" smtClean="0"/>
              <a:pPr>
                <a:defRPr/>
              </a:pPr>
              <a:t>18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285852" y="2643182"/>
            <a:ext cx="624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Thanks for attention!</a:t>
            </a:r>
            <a:endParaRPr lang="zh-CN" alt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Monte-Carlo event generation for the CEPC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919163" y="904875"/>
            <a:ext cx="667702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图片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01613"/>
            <a:ext cx="1190625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48613" y="287338"/>
            <a:ext cx="647700" cy="6159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8272463" y="603250"/>
            <a:ext cx="468312" cy="463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2051050" y="272457"/>
            <a:ext cx="48974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</a:rPr>
              <a:t>Backup</a:t>
            </a:r>
            <a:endParaRPr lang="zh-CN" altLang="en-US" sz="3200" b="1" dirty="0">
              <a:solidFill>
                <a:srgbClr val="0070C0"/>
              </a:solidFill>
            </a:endParaRPr>
          </a:p>
        </p:txBody>
      </p:sp>
      <p:sp>
        <p:nvSpPr>
          <p:cNvPr id="68613" name="AutoShape 5" descr="http://www.staff.science.uu.nl/~hooft101/lectures/desertkl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9C4EDB2B-3E69-4671-A62E-169C34452B8A}" type="slidenum">
              <a:rPr lang="zh-CN" altLang="en-US" smtClean="0"/>
              <a:pPr>
                <a:defRPr/>
              </a:pPr>
              <a:t>19</a:t>
            </a:fld>
            <a:endParaRPr lang="zh-CN" altLang="en-US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Monte-Carlo event generation for the CEPC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3929058" y="2857496"/>
            <a:ext cx="1124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Backup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919163" y="904875"/>
            <a:ext cx="667702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图片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01613"/>
            <a:ext cx="1190625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48613" y="287338"/>
            <a:ext cx="647700" cy="6159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8272463" y="603250"/>
            <a:ext cx="468312" cy="463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2032016" y="272457"/>
            <a:ext cx="48974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</a:rPr>
              <a:t>Outline</a:t>
            </a:r>
            <a:endParaRPr lang="zh-CN" altLang="en-US" sz="3200" b="1" dirty="0">
              <a:solidFill>
                <a:srgbClr val="0070C0"/>
              </a:solidFill>
            </a:endParaRPr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9C4EDB2B-3E69-4671-A62E-169C34452B8A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Monte-Carlo event generation for the CEPC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428596" y="1571612"/>
            <a:ext cx="821537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  Introduction of CEPC generation work</a:t>
            </a:r>
          </a:p>
          <a:p>
            <a:pPr lvl="2">
              <a:buFont typeface="Wingdings" pitchFamily="2" charset="2"/>
              <a:buChar char="l"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Basic information</a:t>
            </a:r>
          </a:p>
          <a:p>
            <a:pPr lvl="2">
              <a:buFont typeface="Wingdings" pitchFamily="2" charset="2"/>
              <a:buChar char="l"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Higgs physics</a:t>
            </a:r>
          </a:p>
          <a:p>
            <a:pPr lvl="2"/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  NLO plans</a:t>
            </a:r>
          </a:p>
          <a:p>
            <a:pPr lvl="2">
              <a:buFont typeface="Wingdings" pitchFamily="2" charset="2"/>
              <a:buChar char="l"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Electroweak &amp; QCD</a:t>
            </a:r>
          </a:p>
          <a:p>
            <a:pPr lvl="2">
              <a:buFont typeface="Wingdings" pitchFamily="2" charset="2"/>
              <a:buChar char="l"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Sample &amp; validation</a:t>
            </a:r>
          </a:p>
          <a:p>
            <a:pPr lvl="2"/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919163" y="904875"/>
            <a:ext cx="667702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图片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01613"/>
            <a:ext cx="1190625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48613" y="287338"/>
            <a:ext cx="647700" cy="6159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8272463" y="603250"/>
            <a:ext cx="468312" cy="463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1994692" y="285728"/>
            <a:ext cx="48974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</a:rPr>
              <a:t>Basic information</a:t>
            </a:r>
            <a:endParaRPr lang="zh-CN" altLang="en-US" sz="3200" b="1" dirty="0">
              <a:solidFill>
                <a:srgbClr val="0070C0"/>
              </a:solidFill>
            </a:endParaRPr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9C4EDB2B-3E69-4671-A62E-169C34452B8A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Monte-Carlo event generation for the CEPC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1406" y="3115575"/>
            <a:ext cx="90011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Generator</a:t>
            </a:r>
          </a:p>
          <a:p>
            <a:pPr lvl="1">
              <a:buFont typeface="Wingdings" pitchFamily="2" charset="2"/>
              <a:buChar char="l"/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Matrix element: Whizard1.95</a:t>
            </a:r>
          </a:p>
          <a:p>
            <a:pPr lvl="1">
              <a:buFont typeface="Wingdings" pitchFamily="2" charset="2"/>
              <a:buChar char="l"/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Shower &amp; </a:t>
            </a:r>
            <a:r>
              <a:rPr lang="en-US" altLang="zh-CN" sz="2800" dirty="0" err="1" smtClean="0">
                <a:latin typeface="Times New Roman" pitchFamily="18" charset="0"/>
                <a:cs typeface="Times New Roman" pitchFamily="18" charset="0"/>
              </a:rPr>
              <a:t>hadronization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: Pythia6.4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406" y="1142984"/>
            <a:ext cx="87154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Sample information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	CM energy: 250GeV</a:t>
            </a: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	Luminosity: 5000fb</a:t>
            </a:r>
            <a:r>
              <a:rPr lang="en-US" altLang="zh-CN" sz="2800" baseline="30000" dirty="0" smtClean="0">
                <a:latin typeface="Times New Roman" pitchFamily="18" charset="0"/>
                <a:cs typeface="Times New Roman" pitchFamily="18" charset="0"/>
              </a:rPr>
              <a:t>-1	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Polarization:  </a:t>
            </a:r>
            <a:r>
              <a:rPr lang="en-US" altLang="zh-CN" sz="2800" dirty="0" err="1" smtClean="0">
                <a:latin typeface="Times New Roman" pitchFamily="18" charset="0"/>
                <a:cs typeface="Times New Roman" pitchFamily="18" charset="0"/>
              </a:rPr>
              <a:t>unpolarized</a:t>
            </a:r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	ISR: on			 </a:t>
            </a:r>
            <a:r>
              <a:rPr lang="en-US" altLang="zh-CN" sz="2800" dirty="0" err="1" smtClean="0">
                <a:latin typeface="Times New Roman" pitchFamily="18" charset="0"/>
                <a:cs typeface="Times New Roman" pitchFamily="18" charset="0"/>
              </a:rPr>
              <a:t>Beam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strahlung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off</a:t>
            </a:r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919163" y="904875"/>
            <a:ext cx="667702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图片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01613"/>
            <a:ext cx="1190625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48613" y="287338"/>
            <a:ext cx="647700" cy="6159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8272463" y="603250"/>
            <a:ext cx="468312" cy="463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2032016" y="272457"/>
            <a:ext cx="48974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</a:rPr>
              <a:t>Workflow</a:t>
            </a:r>
            <a:endParaRPr lang="zh-CN" altLang="en-US" sz="3200" b="1" dirty="0">
              <a:solidFill>
                <a:srgbClr val="0070C0"/>
              </a:solidFill>
            </a:endParaRPr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9C4EDB2B-3E69-4671-A62E-169C34452B8A}" type="slidenum">
              <a:rPr lang="zh-CN" altLang="en-US" smtClean="0"/>
              <a:pPr>
                <a:defRPr/>
              </a:pPr>
              <a:t>4</a:t>
            </a:fld>
            <a:endParaRPr lang="zh-CN" altLang="en-US" dirty="0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Monte-Carlo event generation for the CEPC</a:t>
            </a:r>
            <a:endParaRPr lang="zh-CN" altLang="en-US" dirty="0"/>
          </a:p>
        </p:txBody>
      </p:sp>
      <p:pic>
        <p:nvPicPr>
          <p:cNvPr id="3074" name="Picture 2" descr="E:\未命名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55" y="1071546"/>
            <a:ext cx="8915401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919163" y="904875"/>
            <a:ext cx="667702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图片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01613"/>
            <a:ext cx="1190625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48613" y="287338"/>
            <a:ext cx="647700" cy="6159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8272463" y="603250"/>
            <a:ext cx="468312" cy="463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1994692" y="285728"/>
            <a:ext cx="48974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 dirty="0" err="1" smtClean="0">
                <a:solidFill>
                  <a:srgbClr val="0070C0"/>
                </a:solidFill>
              </a:rPr>
              <a:t>Stdhep</a:t>
            </a:r>
            <a:endParaRPr lang="zh-CN" altLang="en-US" sz="3200" b="1" dirty="0">
              <a:solidFill>
                <a:srgbClr val="0070C0"/>
              </a:solidFill>
            </a:endParaRPr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9C4EDB2B-3E69-4671-A62E-169C34452B8A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Monte-Carlo event generation for the CEPC</a:t>
            </a:r>
            <a:endParaRPr lang="zh-CN" altLang="en-US" dirty="0"/>
          </a:p>
        </p:txBody>
      </p:sp>
      <p:graphicFrame>
        <p:nvGraphicFramePr>
          <p:cNvPr id="14" name="图示 13"/>
          <p:cNvGraphicFramePr/>
          <p:nvPr/>
        </p:nvGraphicFramePr>
        <p:xfrm>
          <a:off x="1000100" y="1214422"/>
          <a:ext cx="7715304" cy="4960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45" name="组合 44"/>
          <p:cNvGrpSpPr/>
          <p:nvPr/>
        </p:nvGrpSpPr>
        <p:grpSpPr>
          <a:xfrm>
            <a:off x="1319343" y="3357562"/>
            <a:ext cx="1895335" cy="1928826"/>
            <a:chOff x="2307352" y="651125"/>
            <a:chExt cx="1395269" cy="1395269"/>
          </a:xfrm>
          <a:scene3d>
            <a:camera prst="orthographicFront"/>
            <a:lightRig rig="flat" dir="t"/>
          </a:scene3d>
        </p:grpSpPr>
        <p:sp>
          <p:nvSpPr>
            <p:cNvPr id="46" name="椭圆 45"/>
            <p:cNvSpPr/>
            <p:nvPr/>
          </p:nvSpPr>
          <p:spPr>
            <a:xfrm>
              <a:off x="2307352" y="651125"/>
              <a:ext cx="1395269" cy="1395269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80000">
                  <a:schemeClr val="accent3">
                    <a:hueOff val="0"/>
                    <a:satOff val="0"/>
                    <a:lumOff val="0"/>
                    <a:alphaOff val="0"/>
                    <a:shade val="93000"/>
                    <a:satMod val="130000"/>
                  </a:schemeClr>
                </a:gs>
                <a:gs pos="100000">
                  <a:schemeClr val="accent3">
                    <a:hueOff val="0"/>
                    <a:satOff val="0"/>
                    <a:lumOff val="0"/>
                    <a:alphaOff val="0"/>
                    <a:shade val="94000"/>
                    <a:satMod val="135000"/>
                  </a:schemeClr>
                </a:gs>
              </a:gsLst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椭圆 4"/>
            <p:cNvSpPr/>
            <p:nvPr/>
          </p:nvSpPr>
          <p:spPr>
            <a:xfrm>
              <a:off x="2511685" y="855457"/>
              <a:ext cx="986603" cy="98660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3200" b="1" kern="1200" dirty="0" err="1" smtClean="0"/>
                <a:t>Stdhep</a:t>
              </a:r>
              <a:endParaRPr lang="zh-CN" altLang="en-US" sz="3200" b="1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图示 17"/>
          <p:cNvGraphicFramePr/>
          <p:nvPr/>
        </p:nvGraphicFramePr>
        <p:xfrm>
          <a:off x="857224" y="1071546"/>
          <a:ext cx="7072362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直接连接符 4"/>
          <p:cNvCxnSpPr/>
          <p:nvPr/>
        </p:nvCxnSpPr>
        <p:spPr>
          <a:xfrm>
            <a:off x="919163" y="904875"/>
            <a:ext cx="667702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图片 6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3850" y="201613"/>
            <a:ext cx="1190625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48613" y="287338"/>
            <a:ext cx="647700" cy="6159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8272463" y="603250"/>
            <a:ext cx="468312" cy="463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1994692" y="285728"/>
            <a:ext cx="48974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</a:rPr>
              <a:t>Physics</a:t>
            </a:r>
            <a:endParaRPr lang="zh-CN" altLang="en-US" sz="3200" b="1" dirty="0">
              <a:solidFill>
                <a:srgbClr val="0070C0"/>
              </a:solidFill>
            </a:endParaRPr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9C4EDB2B-3E69-4671-A62E-169C34452B8A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2428860" y="1568223"/>
            <a:ext cx="4357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  Signal part (Higgs)</a:t>
            </a:r>
          </a:p>
        </p:txBody>
      </p:sp>
      <p:sp>
        <p:nvSpPr>
          <p:cNvPr id="14" name="矩形 13"/>
          <p:cNvSpPr/>
          <p:nvPr/>
        </p:nvSpPr>
        <p:spPr>
          <a:xfrm>
            <a:off x="3000364" y="3139859"/>
            <a:ext cx="33575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/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SM Background</a:t>
            </a: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Monte-Carlo event generation for the CEPC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3374094" y="4000504"/>
            <a:ext cx="21980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 fermions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374094" y="4786322"/>
            <a:ext cx="21980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4 fermions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919163" y="904875"/>
            <a:ext cx="667702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图片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01613"/>
            <a:ext cx="1190625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48613" y="287338"/>
            <a:ext cx="647700" cy="6159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8272463" y="603250"/>
            <a:ext cx="468312" cy="463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2051050" y="272457"/>
            <a:ext cx="48974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</a:rPr>
              <a:t>Higgs signal</a:t>
            </a:r>
            <a:endParaRPr lang="zh-CN" altLang="en-US" sz="3200" b="1" dirty="0">
              <a:solidFill>
                <a:srgbClr val="0070C0"/>
              </a:solidFill>
            </a:endParaRPr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9C4EDB2B-3E69-4671-A62E-169C34452B8A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0" y="3643314"/>
            <a:ext cx="4000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Vector boson fusion</a:t>
            </a:r>
          </a:p>
        </p:txBody>
      </p:sp>
      <p:pic>
        <p:nvPicPr>
          <p:cNvPr id="8397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1757365"/>
            <a:ext cx="2847975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3975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5265" y="4362471"/>
            <a:ext cx="284797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3976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8992" y="4357694"/>
            <a:ext cx="32004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矩形 19"/>
          <p:cNvSpPr/>
          <p:nvPr/>
        </p:nvSpPr>
        <p:spPr>
          <a:xfrm>
            <a:off x="71406" y="1071546"/>
            <a:ext cx="3429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Higgs-</a:t>
            </a:r>
            <a:r>
              <a:rPr lang="en-US" altLang="zh-CN" sz="3600" dirty="0" err="1" smtClean="0">
                <a:latin typeface="Times New Roman" pitchFamily="18" charset="0"/>
                <a:cs typeface="Times New Roman" pitchFamily="18" charset="0"/>
              </a:rPr>
              <a:t>strahlung</a:t>
            </a:r>
            <a:endParaRPr lang="en-US" altLang="zh-CN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页脚占位符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Monte-Carlo event generation for the CEPC</a:t>
            </a:r>
            <a:endParaRPr lang="zh-CN" altLang="en-US" dirty="0"/>
          </a:p>
        </p:txBody>
      </p:sp>
      <p:pic>
        <p:nvPicPr>
          <p:cNvPr id="14" name="Picture 2" descr="E:\xs\SM\higgs_prod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00496" y="928669"/>
            <a:ext cx="4772426" cy="323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图示 20"/>
          <p:cNvGraphicFramePr/>
          <p:nvPr/>
        </p:nvGraphicFramePr>
        <p:xfrm>
          <a:off x="642910" y="1071546"/>
          <a:ext cx="6191272" cy="50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5" name="直接连接符 4"/>
          <p:cNvCxnSpPr/>
          <p:nvPr/>
        </p:nvCxnSpPr>
        <p:spPr>
          <a:xfrm>
            <a:off x="919163" y="904875"/>
            <a:ext cx="667702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图片 6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850" y="201613"/>
            <a:ext cx="1190625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48613" y="287338"/>
            <a:ext cx="647700" cy="6159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8272463" y="603250"/>
            <a:ext cx="468312" cy="463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9C4EDB2B-3E69-4671-A62E-169C34452B8A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2786050" y="1357298"/>
            <a:ext cx="2214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 type</a:t>
            </a:r>
            <a:endParaRPr lang="zh-CN" alt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1"/>
          <p:cNvSpPr txBox="1">
            <a:spLocks noChangeArrowheads="1"/>
          </p:cNvSpPr>
          <p:nvPr/>
        </p:nvSpPr>
        <p:spPr bwMode="auto">
          <a:xfrm>
            <a:off x="2000232" y="343895"/>
            <a:ext cx="48974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</a:rPr>
              <a:t>Classification of 4 fermions</a:t>
            </a:r>
            <a:endParaRPr lang="zh-CN" altLang="en-US" sz="3200" b="1" dirty="0">
              <a:solidFill>
                <a:srgbClr val="0070C0"/>
              </a:solidFill>
            </a:endParaRPr>
          </a:p>
        </p:txBody>
      </p:sp>
      <p:sp>
        <p:nvSpPr>
          <p:cNvPr id="18" name="页脚占位符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Monte-Carlo event generation for the CEPC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786050" y="2000240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solidFill>
                  <a:srgbClr val="66FFFF"/>
                </a:solidFill>
                <a:latin typeface="Times New Roman" pitchFamily="18" charset="0"/>
                <a:cs typeface="Times New Roman" pitchFamily="18" charset="0"/>
              </a:rPr>
              <a:t>ZZ type</a:t>
            </a:r>
            <a:endParaRPr lang="zh-CN" altLang="en-US" sz="2800" dirty="0">
              <a:solidFill>
                <a:srgbClr val="66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57422" y="3214686"/>
            <a:ext cx="2857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Single W type</a:t>
            </a:r>
            <a:endParaRPr lang="zh-CN" alt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57422" y="3786190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rgbClr val="66FFFF"/>
                </a:solidFill>
                <a:latin typeface="Times New Roman" pitchFamily="18" charset="0"/>
                <a:cs typeface="Times New Roman" pitchFamily="18" charset="0"/>
              </a:rPr>
              <a:t>Single Z type</a:t>
            </a:r>
            <a:endParaRPr lang="zh-CN" altLang="en-US" sz="2400" dirty="0">
              <a:solidFill>
                <a:srgbClr val="66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对象 21"/>
          <p:cNvGraphicFramePr>
            <a:graphicFrameLocks noChangeAspect="1"/>
          </p:cNvGraphicFramePr>
          <p:nvPr/>
        </p:nvGraphicFramePr>
        <p:xfrm>
          <a:off x="3143240" y="4929198"/>
          <a:ext cx="1390659" cy="571504"/>
        </p:xfrm>
        <a:graphic>
          <a:graphicData uri="http://schemas.openxmlformats.org/presentationml/2006/ole">
            <p:oleObj spid="_x0000_s44034" name="Equation" r:id="rId9" imgW="927000" imgH="380880" progId="Equation.DSMT4">
              <p:embed/>
            </p:oleObj>
          </a:graphicData>
        </a:graphic>
      </p:graphicFrame>
      <p:sp>
        <p:nvSpPr>
          <p:cNvPr id="23" name="右箭头 22"/>
          <p:cNvSpPr/>
          <p:nvPr/>
        </p:nvSpPr>
        <p:spPr>
          <a:xfrm>
            <a:off x="4929190" y="1500174"/>
            <a:ext cx="2143140" cy="1071570"/>
          </a:xfrm>
          <a:prstGeom prst="rightArrow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7143768" y="3500438"/>
            <a:ext cx="1643074" cy="15001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7143768" y="3643314"/>
            <a:ext cx="15716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Single mixing type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右箭头 25"/>
          <p:cNvSpPr/>
          <p:nvPr/>
        </p:nvSpPr>
        <p:spPr>
          <a:xfrm>
            <a:off x="5000628" y="3643314"/>
            <a:ext cx="2000264" cy="571504"/>
          </a:xfrm>
          <a:prstGeom prst="rightArrow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7215206" y="1214422"/>
            <a:ext cx="1643074" cy="15001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7286644" y="1571612"/>
            <a:ext cx="1571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Mixing type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919163" y="904875"/>
            <a:ext cx="667702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图片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01613"/>
            <a:ext cx="1190625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48613" y="287338"/>
            <a:ext cx="647700" cy="6159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8272463" y="603250"/>
            <a:ext cx="468312" cy="463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2051050" y="285728"/>
            <a:ext cx="48974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</a:rPr>
              <a:t>Summary table</a:t>
            </a:r>
            <a:endParaRPr lang="zh-CN" altLang="en-US" sz="3200" b="1" dirty="0">
              <a:solidFill>
                <a:srgbClr val="0070C0"/>
              </a:solidFill>
            </a:endParaRPr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9C4EDB2B-3E69-4671-A62E-169C34452B8A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  <p:pic>
        <p:nvPicPr>
          <p:cNvPr id="28" name="Picture 2" descr="E:\xs\SM\xs_swfs&amp;szfs&amp;bha_s50_mod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1214422"/>
            <a:ext cx="4062575" cy="4929198"/>
          </a:xfrm>
          <a:prstGeom prst="rect">
            <a:avLst/>
          </a:prstGeom>
          <a:noFill/>
        </p:spPr>
      </p:pic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428596" y="2000240"/>
          <a:ext cx="3286149" cy="4071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5383"/>
                <a:gridCol w="1095383"/>
                <a:gridCol w="1095383"/>
              </a:tblGrid>
              <a:tr h="407197"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240GeV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250GeV</a:t>
                      </a:r>
                    </a:p>
                  </a:txBody>
                  <a:tcPr marL="9525" marR="9525" marT="9525" marB="0" anchor="ctr"/>
                </a:tc>
              </a:tr>
              <a:tr h="4071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qq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54662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50216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0719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μ</a:t>
                      </a:r>
                      <a:r>
                        <a:rPr lang="en-US" sz="1800" b="0" i="0" u="none" strike="noStrike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el-GR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μ</a:t>
                      </a:r>
                      <a:r>
                        <a:rPr lang="en-US" sz="1800" b="0" i="0" u="none" strike="noStrike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i="0" u="none" strike="noStrike" baseline="300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4685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071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single Z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4538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071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single 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5086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5144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071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r>
                        <a:rPr lang="en-US" sz="1800" b="0" i="0" u="none" strike="noStrike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r>
                        <a:rPr lang="en-US" sz="1800" b="0" i="0" u="none" strike="noStrike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i="0" u="none" strike="noStrike" baseline="300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16004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15484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071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ZZ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1079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1033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071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071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 fusion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5.36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6.72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071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 fusion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0.63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0" y="1000108"/>
            <a:ext cx="3857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Cross sections [fb]</a:t>
            </a:r>
            <a:endParaRPr lang="zh-CN" altLang="en-US" sz="36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页脚占位符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Monte-Carlo event generation for the CEPC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7259</TotalTime>
  <Words>431</Words>
  <Application>Microsoft Office PowerPoint</Application>
  <PresentationFormat>全屏显示(4:3)</PresentationFormat>
  <Paragraphs>189</Paragraphs>
  <Slides>19</Slides>
  <Notes>17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1" baseType="lpstr">
      <vt:lpstr>Office 主题</vt:lpstr>
      <vt:lpstr>Equation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camille</dc:creator>
  <cp:lastModifiedBy>sata12358</cp:lastModifiedBy>
  <cp:revision>672</cp:revision>
  <dcterms:created xsi:type="dcterms:W3CDTF">2012-06-26T09:43:49Z</dcterms:created>
  <dcterms:modified xsi:type="dcterms:W3CDTF">2015-10-19T01:53:35Z</dcterms:modified>
</cp:coreProperties>
</file>